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3" d="100"/>
          <a:sy n="73" d="100"/>
        </p:scale>
        <p:origin x="-32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4E0B16-0410-40B6-9907-6B4A40FB85EC}" type="doc">
      <dgm:prSet loTypeId="urn:microsoft.com/office/officeart/2005/8/layout/orgChart1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EDABC5A-9FDD-4572-948A-30AA70E884E7}">
      <dgm:prSet phldrT="[Text]" custT="1"/>
      <dgm:spPr>
        <a:xfrm>
          <a:off x="3273103" y="113906"/>
          <a:ext cx="1611045" cy="679382"/>
        </a:xfrm>
        <a:solidFill>
          <a:sysClr val="window" lastClr="FFFFFF">
            <a:lumMod val="95000"/>
          </a:sys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4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Vice-Rector (</a:t>
          </a:r>
          <a:r>
            <a:rPr lang="en-US" sz="14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L&amp;T)</a:t>
          </a:r>
        </a:p>
        <a:p>
          <a:r>
            <a:rPr lang="en-US" sz="1400" b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Prof Arnold Schoonwinkel</a:t>
          </a:r>
          <a:endParaRPr lang="en-US" sz="1400" b="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5428CB8E-7695-4076-8E4F-4387982BE2A9}" type="parTrans" cxnId="{10CC7777-E068-4FAD-9917-E9D9F41C4C72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0EF10467-D13F-4A39-B98E-3572E3D44DB0}" type="sibTrans" cxnId="{10CC7777-E068-4FAD-9917-E9D9F41C4C72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8B84C40E-FD96-47A2-8B53-1A84F7AA275A}">
      <dgm:prSet phldrT="[Text]" custT="1"/>
      <dgm:spPr>
        <a:xfrm>
          <a:off x="2347" y="1078629"/>
          <a:ext cx="1358764" cy="826040"/>
        </a:xfr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Affairs</a:t>
          </a:r>
        </a:p>
        <a:p>
          <a:r>
            <a:rPr lang="en-US" sz="1100" b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Ludolph Botha</a:t>
          </a:r>
          <a:endParaRPr lang="en-US" sz="1100" b="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97229C0C-9FE4-4D18-ACDF-0ECA04607AAC}" type="parTrans" cxnId="{E9FBE6D5-AC30-4DAE-8F0D-C08A22F7F64B}">
      <dgm:prSet/>
      <dgm:spPr>
        <a:xfrm>
          <a:off x="681729" y="793288"/>
          <a:ext cx="3396897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87A168B7-B8BE-4542-873D-DBB0D2AAFBF4}" type="sibTrans" cxnId="{E9FBE6D5-AC30-4DAE-8F0D-C08A22F7F64B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954127D9-2DD0-4ABD-855D-08F9A6B70CC5}">
      <dgm:prSet phldrT="[Text]" custT="1"/>
      <dgm:spPr>
        <a:xfrm>
          <a:off x="1646452" y="1078629"/>
          <a:ext cx="1576139" cy="847454"/>
        </a:xfrm>
        <a:solidFill>
          <a:srgbClr val="C0504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Prospective Students</a:t>
          </a:r>
        </a:p>
        <a:p>
          <a:r>
            <a:rPr lang="en-US" sz="1100" b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Ms Christelle Feyt</a:t>
          </a:r>
          <a:endParaRPr lang="en-US" sz="1100" b="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7A64C0E6-E586-480B-8DDF-2DECEA604DB5}" type="parTrans" cxnId="{A3B6A4BF-05EA-47E3-ACD6-B9F4CCD28AE0}">
      <dgm:prSet/>
      <dgm:spPr>
        <a:xfrm>
          <a:off x="2434521" y="793288"/>
          <a:ext cx="1644104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8F2ACC50-A53F-48B1-BF44-01D9BD7A6F24}" type="sibTrans" cxnId="{A3B6A4BF-05EA-47E3-ACD6-B9F4CCD28AE0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96F2206D-3FD4-4488-9A79-2B6F3FAB11C3}">
      <dgm:prSet phldrT="[Text]" custT="1"/>
      <dgm:spPr>
        <a:xfrm>
          <a:off x="3507931" y="1078629"/>
          <a:ext cx="1358764" cy="836754"/>
        </a:xfr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</a:t>
          </a:r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Academic Administration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/ Registrar</a:t>
          </a:r>
        </a:p>
        <a:p>
          <a:r>
            <a:rPr lang="en-US" sz="1100" b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Johann Aspeling</a:t>
          </a:r>
          <a:endParaRPr lang="en-US" sz="1100" b="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69C632FA-4B5C-4045-A0D4-D22316463FAB}" type="parTrans" cxnId="{02E54646-AC7D-4867-A9D7-8B4148F7D420}">
      <dgm:prSet/>
      <dgm:spPr>
        <a:xfrm>
          <a:off x="4078626" y="793288"/>
          <a:ext cx="108687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D713A2AA-F912-4FB7-A513-5BF7E22B9F39}" type="sibTrans" cxnId="{02E54646-AC7D-4867-A9D7-8B4148F7D420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148B69EE-0D40-400C-BB63-466614F13DEF}">
      <dgm:prSet custT="1"/>
      <dgm:spPr>
        <a:xfrm>
          <a:off x="5152036" y="1078629"/>
          <a:ext cx="1358764" cy="853229"/>
        </a:xfr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</a:t>
          </a:r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Institutional Research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and Planning</a:t>
          </a:r>
        </a:p>
        <a:p>
          <a:r>
            <a:rPr lang="en-US" sz="1100" b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Prof Jan Botha</a:t>
          </a:r>
          <a:endParaRPr lang="en-US" sz="1100" b="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0C939AE9-225C-43CD-B22B-38AD20436263}" type="parTrans" cxnId="{2F8E11E1-08F8-4CF3-B707-C017BF2BAE1C}">
      <dgm:prSet/>
      <dgm:spPr>
        <a:xfrm>
          <a:off x="4078626" y="793288"/>
          <a:ext cx="1752792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B002A1F4-BEC9-497C-809E-CEB47AE052E3}" type="sibTrans" cxnId="{2F8E11E1-08F8-4CF3-B707-C017BF2BAE1C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29EC94C7-08BF-4AD3-A75E-A74A1D43C515}">
      <dgm:prSet custT="1"/>
      <dgm:spPr>
        <a:xfrm>
          <a:off x="6796141" y="1078629"/>
          <a:ext cx="1358764" cy="842522"/>
        </a:xfrm>
        <a:solidFill>
          <a:srgbClr val="F7964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        </a:t>
          </a:r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Learning  &amp;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Teaching Enhancement</a:t>
          </a:r>
        </a:p>
        <a:p>
          <a:r>
            <a:rPr lang="en-US" sz="1100" b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Antoinette van der Merwe</a:t>
          </a:r>
          <a:endParaRPr lang="en-US" sz="1100" b="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40CE9BB6-9D5E-4515-9952-24558923EE1F}" type="parTrans" cxnId="{33929A08-8253-4EE0-80E4-D19C0857A160}">
      <dgm:prSet/>
      <dgm:spPr>
        <a:xfrm>
          <a:off x="4078626" y="793288"/>
          <a:ext cx="3396897" cy="285340"/>
        </a:xfr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51C6FF5A-57CA-47C9-82A0-10E2D20C6952}" type="sibTrans" cxnId="{33929A08-8253-4EE0-80E4-D19C0857A160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C0CD5AF1-38C8-48A0-B2BD-A83BE4A4626B}">
      <dgm:prSet custT="1"/>
      <dgm:spPr>
        <a:xfrm>
          <a:off x="342038" y="2190010"/>
          <a:ext cx="1358764" cy="679382"/>
        </a:xfr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Structures &amp; Communities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Pieter Kloppers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100D0F5A-F6DE-41E3-8592-25DC32660E28}" type="parTrans" cxnId="{051386B2-9D4E-41DE-9295-345CD947C5AE}">
      <dgm:prSet/>
      <dgm:spPr>
        <a:xfrm>
          <a:off x="138223" y="1904669"/>
          <a:ext cx="203814" cy="625031"/>
        </a:xfrm>
        <a:noFill/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D08A1D4D-08F4-4DB0-8258-B8364858C0AD}" type="sibTrans" cxnId="{051386B2-9D4E-41DE-9295-345CD947C5AE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DEF62661-C510-493E-9C47-937F66AF07EA}">
      <dgm:prSet custT="1"/>
      <dgm:spPr>
        <a:xfrm>
          <a:off x="342038" y="3154732"/>
          <a:ext cx="1358764" cy="679382"/>
        </a:xfr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 Counselling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&amp; Development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Prof Charl Cilliers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C99F3BC6-85F3-4888-B01E-8165BFAD233C}" type="parTrans" cxnId="{CA1CD098-C9E3-41C9-8C14-792EA276904C}">
      <dgm:prSet/>
      <dgm:spPr>
        <a:xfrm>
          <a:off x="138223" y="1904669"/>
          <a:ext cx="203814" cy="1589754"/>
        </a:xfrm>
        <a:noFill/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985A8588-FD93-460B-9B80-AA13C8DB8212}" type="sibTrans" cxnId="{CA1CD098-C9E3-41C9-8C14-792EA276904C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87EBAB2A-FE1A-4A25-88C9-B7215A27E345}">
      <dgm:prSet custT="1"/>
      <dgm:spPr>
        <a:xfrm>
          <a:off x="2040486" y="2211424"/>
          <a:ext cx="1358764" cy="679382"/>
        </a:xfr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Recruitment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Leon van den Heever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58494A18-E61F-4C77-B46F-2681EA2C9E99}" type="parTrans" cxnId="{2487CACD-27AB-4FAF-BEB9-59865334269B}">
      <dgm:prSet/>
      <dgm:spPr>
        <a:xfrm>
          <a:off x="1804066" y="1926083"/>
          <a:ext cx="236420" cy="625031"/>
        </a:xfrm>
        <a:noFill/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A9AC71BA-D6B7-4BAD-996F-55F68B3C6CA0}" type="sibTrans" cxnId="{2487CACD-27AB-4FAF-BEB9-59865334269B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AEB19AB8-A01F-47FB-87AB-46D8FC3D3AEF}">
      <dgm:prSet custT="1"/>
      <dgm:spPr>
        <a:xfrm>
          <a:off x="2040486" y="3176147"/>
          <a:ext cx="1358764" cy="679382"/>
        </a:xfr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Bursaries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&amp; Loans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Arrie Hanekom 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78475ADC-250C-4465-A43B-68234BFBD5C2}" type="parTrans" cxnId="{6BA20293-92C1-4CB9-8648-C7CDA6142CB9}">
      <dgm:prSet/>
      <dgm:spPr>
        <a:xfrm>
          <a:off x="1804066" y="1926083"/>
          <a:ext cx="236420" cy="1589754"/>
        </a:xfrm>
        <a:noFill/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030F6EC2-3A91-45E6-A1B4-7AD31DBF15AC}" type="sibTrans" cxnId="{6BA20293-92C1-4CB9-8648-C7CDA6142CB9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0AB3AF5C-08E1-45A0-9852-D002320813B8}">
      <dgm:prSet custT="1"/>
      <dgm:spPr>
        <a:xfrm>
          <a:off x="2040486" y="4140869"/>
          <a:ext cx="1358764" cy="679382"/>
        </a:xfr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Career Counselling, Admissions </a:t>
          </a:r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&amp;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Residence Placement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Celeste Nel 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83B1CAD8-27FE-4707-976B-21E92F828A33}" type="parTrans" cxnId="{54F1B78D-87DE-4C38-AFFA-98AD0D79B606}">
      <dgm:prSet/>
      <dgm:spPr>
        <a:xfrm>
          <a:off x="1804066" y="1926083"/>
          <a:ext cx="236420" cy="2554476"/>
        </a:xfrm>
        <a:noFill/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FEB6E737-B860-4464-A673-98B96EDBDA67}" type="sibTrans" cxnId="{54F1B78D-87DE-4C38-AFFA-98AD0D79B606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80F16D67-5FF3-47E6-B8AA-BD7B230C5C5A}">
      <dgm:prSet custT="1"/>
      <dgm:spPr>
        <a:xfrm>
          <a:off x="3847622" y="3165446"/>
          <a:ext cx="1358764" cy="679382"/>
        </a:xfr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Administration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Stellenbosch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Neels Fourie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73E46854-9012-4E35-B231-800D5027BF9C}" type="parTrans" cxnId="{722AAE40-F741-4867-A68F-7A8C487BA9A8}">
      <dgm:prSet/>
      <dgm:spPr>
        <a:xfrm>
          <a:off x="3643808" y="1915383"/>
          <a:ext cx="203814" cy="1589754"/>
        </a:xfr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68ADE60A-DE86-49BD-A816-DA595A8639C3}" type="sibTrans" cxnId="{722AAE40-F741-4867-A68F-7A8C487BA9A8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8990D519-3725-46CC-ADD1-BF2C874C9F23}">
      <dgm:prSet custT="1"/>
      <dgm:spPr>
        <a:xfrm>
          <a:off x="5491727" y="2217199"/>
          <a:ext cx="1358764" cy="679382"/>
        </a:xfr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Institutional  Research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Wilhelm Uys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B58521A3-03F5-48A4-A2F7-9D51456CD731}" type="parTrans" cxnId="{F8E23854-B455-442A-833D-69E8976553F9}">
      <dgm:prSet/>
      <dgm:spPr>
        <a:xfrm>
          <a:off x="5287913" y="1931858"/>
          <a:ext cx="203814" cy="625031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3BDD7FA8-0B80-44AA-BB43-65200D3A81F6}" type="sibTrans" cxnId="{F8E23854-B455-442A-833D-69E8976553F9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F511514F-E7A0-4F46-89D2-0126AF9A131D}">
      <dgm:prSet custT="1"/>
      <dgm:spPr>
        <a:xfrm>
          <a:off x="5491727" y="4146644"/>
          <a:ext cx="1358764" cy="679382"/>
        </a:xfr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Information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Systems 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Jan du Toit     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BCE15ABD-5F85-43D3-BDB1-DB9A48BDEEBC}" type="parTrans" cxnId="{9760F8E6-5EA1-423B-A3A2-8D2D8B345D30}">
      <dgm:prSet/>
      <dgm:spPr>
        <a:xfrm>
          <a:off x="5287913" y="1931858"/>
          <a:ext cx="203814" cy="2554476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18B0DCCA-860C-4328-AF40-A5EC66125D7B}" type="sibTrans" cxnId="{9760F8E6-5EA1-423B-A3A2-8D2D8B345D30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42AD1958-A53D-4A5B-8C02-ED52609DF4C3}">
      <dgm:prSet custT="1"/>
      <dgm:spPr>
        <a:xfrm>
          <a:off x="5491727" y="5111367"/>
          <a:ext cx="1358764" cy="679382"/>
        </a:xfr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Institutional Information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Neil Grobbelaar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C8500215-86B5-41DC-A804-5ED6CA9762C2}" type="parTrans" cxnId="{28CEB029-5AD9-4883-9884-6DC1ADA10ABC}">
      <dgm:prSet/>
      <dgm:spPr>
        <a:xfrm>
          <a:off x="5287913" y="1931858"/>
          <a:ext cx="203814" cy="3519199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83FC1030-0005-4429-A322-7A5697147B8D}" type="sibTrans" cxnId="{28CEB029-5AD9-4883-9884-6DC1ADA10ABC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33026151-A89E-47F8-9E06-E4DE68118490}">
      <dgm:prSet custT="1"/>
      <dgm:spPr>
        <a:xfrm>
          <a:off x="7135832" y="2206492"/>
          <a:ext cx="1358764" cy="679382"/>
        </a:xfr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Centre for Teaching 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&amp; Learning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Cecilia Jacobs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D5457DFD-C8F0-4C55-ACD1-7F2835D32F0A}" type="parTrans" cxnId="{13354709-4A37-4E9B-BA37-46EB8B4D8F45}">
      <dgm:prSet/>
      <dgm:spPr>
        <a:xfrm>
          <a:off x="6932017" y="1921151"/>
          <a:ext cx="203814" cy="625031"/>
        </a:xfrm>
        <a:noFill/>
        <a:ln w="25400" cap="flat" cmpd="sng" algn="ctr">
          <a:solidFill>
            <a:srgbClr val="F79646"/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BB1B2833-BCBB-4813-AE97-640B2D48BF30}" type="sibTrans" cxnId="{13354709-4A37-4E9B-BA37-46EB8B4D8F45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35D679A1-B399-4C05-9E86-8F558BEA37A3}">
      <dgm:prSet custT="1"/>
      <dgm:spPr>
        <a:xfrm>
          <a:off x="7135832" y="3171214"/>
          <a:ext cx="1358764" cy="679382"/>
        </a:xfr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Language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Centre 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Prof Leon de Stadler     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2B8648CD-403C-4D79-A42E-3259F3BEFA9A}" type="parTrans" cxnId="{FFC71693-E849-453B-9973-7411C45C0EC5}">
      <dgm:prSet/>
      <dgm:spPr>
        <a:xfrm>
          <a:off x="6932017" y="1921151"/>
          <a:ext cx="203814" cy="1589754"/>
        </a:xfrm>
        <a:noFill/>
        <a:ln w="25400" cap="flat" cmpd="sng" algn="ctr">
          <a:solidFill>
            <a:srgbClr val="F79646"/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3624C028-8554-4C4C-9A44-D38E1C717923}" type="sibTrans" cxnId="{FFC71693-E849-453B-9973-7411C45C0EC5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935897AA-628B-4431-8C7D-FF887B76FBB8}">
      <dgm:prSet custT="1"/>
      <dgm:spPr>
        <a:xfrm>
          <a:off x="3847622" y="2200724"/>
          <a:ext cx="1358764" cy="679382"/>
        </a:xfr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US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Institutional </a:t>
          </a:r>
          <a:r>
            <a:rPr lang="en-US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Registrar’s Functions</a:t>
          </a:r>
        </a:p>
        <a:p>
          <a:r>
            <a:rPr lang="en-US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Ms Lazelle Bonthuys</a:t>
          </a:r>
          <a:endParaRPr lang="en-US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EA13F294-D1F9-473F-A65A-A3D24BBBA7F6}" type="parTrans" cxnId="{530C10C6-CC9B-4F9F-A7C3-EE5FBA274125}">
      <dgm:prSet/>
      <dgm:spPr>
        <a:xfrm>
          <a:off x="3643808" y="1915383"/>
          <a:ext cx="203814" cy="625031"/>
        </a:xfr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gm:spPr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3F11D27A-511F-427D-B54D-DA690ED9DFF5}" type="sibTrans" cxnId="{530C10C6-CC9B-4F9F-A7C3-EE5FBA274125}">
      <dgm:prSet/>
      <dgm:spPr/>
      <dgm:t>
        <a:bodyPr/>
        <a:lstStyle/>
        <a:p>
          <a:endParaRPr lang="en-US" sz="1100">
            <a:solidFill>
              <a:schemeClr val="tx1"/>
            </a:solidFill>
            <a:latin typeface="+mj-lt"/>
          </a:endParaRPr>
        </a:p>
      </dgm:t>
    </dgm:pt>
    <dgm:pt modelId="{8A20D95D-96D6-4834-8BDB-E2AEA2BC94F6}">
      <dgm:prSet custT="1"/>
      <dgm:spPr>
        <a:xfrm>
          <a:off x="342038" y="4119455"/>
          <a:ext cx="1358764" cy="679382"/>
        </a:xfr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Menor-, Tutor- &amp; Leadership Development</a:t>
          </a:r>
        </a:p>
        <a:p>
          <a:r>
            <a:rPr lang="en-ZA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Gillian Arendse</a:t>
          </a:r>
          <a:endParaRPr lang="en-ZA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9E0D949A-D365-4532-B67F-A5D32BF26CFF}" type="parTrans" cxnId="{821E6071-C76B-4435-9877-906845D5B825}">
      <dgm:prSet/>
      <dgm:spPr>
        <a:xfrm>
          <a:off x="138223" y="1904669"/>
          <a:ext cx="203814" cy="2554476"/>
        </a:xfrm>
        <a:noFill/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A2CEB36F-03A3-4E76-B37B-B4D21EB84F7C}" type="sibTrans" cxnId="{821E6071-C76B-4435-9877-906845D5B825}">
      <dgm:prSet/>
      <dgm:spPr/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E8826063-453C-464A-93F1-7D76D99B615C}">
      <dgm:prSet custT="1"/>
      <dgm:spPr>
        <a:xfrm>
          <a:off x="2040486" y="5105592"/>
          <a:ext cx="1358764" cy="679382"/>
        </a:xfr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Contact  &amp; Client Services</a:t>
          </a:r>
        </a:p>
        <a:p>
          <a:r>
            <a:rPr lang="en-ZA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Darryn Havenga</a:t>
          </a:r>
          <a:endParaRPr lang="en-ZA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A80D580A-75EF-49D9-8A8A-A99D31B30D3C}" type="parTrans" cxnId="{654C2DC8-DF51-4E8D-BB65-D335BD631AC7}">
      <dgm:prSet/>
      <dgm:spPr>
        <a:xfrm>
          <a:off x="1804066" y="1926083"/>
          <a:ext cx="236420" cy="3519199"/>
        </a:xfrm>
        <a:noFill/>
        <a:ln w="25400" cap="flat" cmpd="sng" algn="ctr">
          <a:solidFill>
            <a:srgbClr val="C0504D"/>
          </a:solidFill>
          <a:prstDash val="solid"/>
        </a:ln>
        <a:effectLst/>
      </dgm:spPr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E44F3E7F-00F8-47D7-A264-B91A92590EFD}" type="sibTrans" cxnId="{654C2DC8-DF51-4E8D-BB65-D335BD631AC7}">
      <dgm:prSet/>
      <dgm:spPr/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5ABAAFB0-2C9A-45D8-A701-1240AF372EE5}">
      <dgm:prSet custT="1"/>
      <dgm:spPr>
        <a:xfrm>
          <a:off x="3847622" y="4130169"/>
          <a:ext cx="1358764" cy="679382"/>
        </a:xfr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Administration </a:t>
          </a:r>
          <a:r>
            <a:rPr lang="en-ZA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Tygerberg</a:t>
          </a:r>
        </a:p>
        <a:p>
          <a:r>
            <a:rPr lang="en-ZA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Ronel Retief</a:t>
          </a:r>
          <a:endParaRPr lang="en-ZA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C1DAA3D3-BE2F-4ACD-ABA2-0A2F886A99D1}" type="parTrans" cxnId="{91DAA4D2-4197-48F2-B5D4-C7908C0C67BB}">
      <dgm:prSet/>
      <dgm:spPr>
        <a:xfrm>
          <a:off x="3643808" y="1915383"/>
          <a:ext cx="203814" cy="2554476"/>
        </a:xfr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gm:spPr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F68BBC87-5326-4407-A110-8D4FEC6B613C}" type="sibTrans" cxnId="{91DAA4D2-4197-48F2-B5D4-C7908C0C67BB}">
      <dgm:prSet/>
      <dgm:spPr/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225642C8-DDC8-439A-9F90-0B285F83AB30}">
      <dgm:prSet custT="1"/>
      <dgm:spPr>
        <a:xfrm>
          <a:off x="5491727" y="3181921"/>
          <a:ext cx="1358764" cy="679382"/>
        </a:xfr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Academic Planning &amp; </a:t>
          </a:r>
          <a:r>
            <a:rPr lang="en-ZA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Quality Assurance</a:t>
          </a:r>
        </a:p>
        <a:p>
          <a:r>
            <a:rPr lang="en-ZA" sz="1100" noProof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André Muller</a:t>
          </a:r>
          <a:endParaRPr lang="en-ZA" sz="1100" noProof="1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DDF7B0A3-B1F9-4DE2-A6EA-9FD6CC7251D2}" type="parTrans" cxnId="{9D8E871E-6F54-4FAD-8A4E-0F735F1CAE9F}">
      <dgm:prSet/>
      <dgm:spPr>
        <a:xfrm>
          <a:off x="5287913" y="1931858"/>
          <a:ext cx="203814" cy="1589754"/>
        </a:xfr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4FC470F9-76E2-4328-8024-DAD057B28B9F}" type="sibTrans" cxnId="{9D8E871E-6F54-4FAD-8A4E-0F735F1CAE9F}">
      <dgm:prSet/>
      <dgm:spPr/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64E537EC-0F49-453E-9185-1D64D5C887FD}">
      <dgm:prSet custT="1"/>
      <dgm:spPr>
        <a:xfrm>
          <a:off x="7135832" y="4135937"/>
          <a:ext cx="1358764" cy="679382"/>
        </a:xfr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en-ZA" sz="1100" b="1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Information &amp; Communication Technology </a:t>
          </a:r>
          <a:r>
            <a:rPr lang="en-ZA" sz="1100" b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 L&amp;T</a:t>
          </a:r>
        </a:p>
        <a:p>
          <a:r>
            <a:rPr lang="en-ZA" sz="11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JP Bosman</a:t>
          </a:r>
          <a:endParaRPr lang="en-ZA" sz="11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gm:t>
    </dgm:pt>
    <dgm:pt modelId="{8FD9F8A6-651E-4044-BF9A-22C4088276DA}" type="parTrans" cxnId="{DE0B011D-4520-4F47-9803-F49858E2BBDE}">
      <dgm:prSet/>
      <dgm:spPr>
        <a:xfrm>
          <a:off x="6932017" y="1921151"/>
          <a:ext cx="203814" cy="2554476"/>
        </a:xfrm>
        <a:noFill/>
        <a:ln w="25400" cap="flat" cmpd="sng" algn="ctr">
          <a:solidFill>
            <a:srgbClr val="F79646"/>
          </a:solidFill>
          <a:prstDash val="solid"/>
        </a:ln>
        <a:effectLst/>
      </dgm:spPr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24A74CA9-58C1-4E5C-A230-9B0EE7ABE074}" type="sibTrans" cxnId="{DE0B011D-4520-4F47-9803-F49858E2BBDE}">
      <dgm:prSet/>
      <dgm:spPr/>
      <dgm:t>
        <a:bodyPr/>
        <a:lstStyle/>
        <a:p>
          <a:endParaRPr lang="en-ZA" sz="1100">
            <a:solidFill>
              <a:schemeClr val="tx1"/>
            </a:solidFill>
            <a:latin typeface="+mj-lt"/>
          </a:endParaRPr>
        </a:p>
      </dgm:t>
    </dgm:pt>
    <dgm:pt modelId="{FDE63944-C082-4D0F-B973-63988F61D42B}">
      <dgm:prSet custT="1"/>
      <dgm:spPr>
        <a:solidFill>
          <a:srgbClr val="9BBB59">
            <a:lumMod val="60000"/>
            <a:lumOff val="40000"/>
          </a:srgbClr>
        </a:solidFill>
      </dgm:spPr>
      <dgm:t>
        <a:bodyPr/>
        <a:lstStyle/>
        <a:p>
          <a:r>
            <a:rPr lang="en-ZA" sz="1100" b="1" smtClean="0">
              <a:solidFill>
                <a:sysClr val="windowText" lastClr="000000"/>
              </a:solidFill>
              <a:latin typeface="+mj-lt"/>
            </a:rPr>
            <a:t>Student Administration </a:t>
          </a:r>
          <a:r>
            <a:rPr lang="en-ZA" sz="1100" b="1">
              <a:solidFill>
                <a:sysClr val="windowText" lastClr="000000"/>
              </a:solidFill>
              <a:latin typeface="+mj-lt"/>
            </a:rPr>
            <a:t>Bellville </a:t>
          </a:r>
          <a:r>
            <a:rPr lang="en-ZA" sz="1100" b="1" smtClean="0">
              <a:solidFill>
                <a:sysClr val="windowText" lastClr="000000"/>
              </a:solidFill>
              <a:latin typeface="+mj-lt"/>
            </a:rPr>
            <a:t>Park</a:t>
          </a:r>
        </a:p>
        <a:p>
          <a:r>
            <a:rPr lang="en-ZA" sz="1100" smtClean="0">
              <a:solidFill>
                <a:sysClr val="windowText" lastClr="000000"/>
              </a:solidFill>
              <a:latin typeface="+mj-lt"/>
            </a:rPr>
            <a:t>Mr Pierre Rossouw</a:t>
          </a:r>
          <a:endParaRPr lang="en-ZA" sz="1100">
            <a:solidFill>
              <a:sysClr val="windowText" lastClr="000000"/>
            </a:solidFill>
            <a:latin typeface="+mj-lt"/>
          </a:endParaRPr>
        </a:p>
      </dgm:t>
    </dgm:pt>
    <dgm:pt modelId="{36A59232-A2F0-43C9-9929-6B8E3A0BA1CC}" type="parTrans" cxnId="{FF2F1345-5D56-4B2D-BD5B-DAC24B2369C3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en-ZA" sz="1100">
            <a:latin typeface="+mj-lt"/>
          </a:endParaRPr>
        </a:p>
      </dgm:t>
    </dgm:pt>
    <dgm:pt modelId="{CBF04321-B898-4714-B139-A7561EA0AAE8}" type="sibTrans" cxnId="{FF2F1345-5D56-4B2D-BD5B-DAC24B2369C3}">
      <dgm:prSet/>
      <dgm:spPr/>
      <dgm:t>
        <a:bodyPr/>
        <a:lstStyle/>
        <a:p>
          <a:endParaRPr lang="en-ZA" sz="1100">
            <a:latin typeface="+mj-lt"/>
          </a:endParaRPr>
        </a:p>
      </dgm:t>
    </dgm:pt>
    <dgm:pt modelId="{1904E0D9-A7AD-4709-A6C9-2ABE065D6B66}" type="pres">
      <dgm:prSet presAssocID="{FA4E0B16-0410-40B6-9907-6B4A40FB85E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6D917E8-F7B8-4581-9642-2BBB3208F742}" type="pres">
      <dgm:prSet presAssocID="{8EDABC5A-9FDD-4572-948A-30AA70E884E7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34CDC27-41BA-4BD1-BE09-351DAD3794A6}" type="pres">
      <dgm:prSet presAssocID="{8EDABC5A-9FDD-4572-948A-30AA70E884E7}" presName="rootComposite1" presStyleCnt="0"/>
      <dgm:spPr/>
      <dgm:t>
        <a:bodyPr/>
        <a:lstStyle/>
        <a:p>
          <a:endParaRPr lang="en-ZA"/>
        </a:p>
      </dgm:t>
    </dgm:pt>
    <dgm:pt modelId="{68DD8813-24D0-4CBA-A339-2C53FB0D79C8}" type="pres">
      <dgm:prSet presAssocID="{8EDABC5A-9FDD-4572-948A-30AA70E884E7}" presName="rootText1" presStyleLbl="node0" presStyleIdx="0" presStyleCnt="1" custScaleX="15727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2354D2C-D12B-4CC8-B672-CD83DF27DF8C}" type="pres">
      <dgm:prSet presAssocID="{8EDABC5A-9FDD-4572-948A-30AA70E884E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F00B321-C46E-4A6E-887E-803BD4FA10D3}" type="pres">
      <dgm:prSet presAssocID="{8EDABC5A-9FDD-4572-948A-30AA70E884E7}" presName="hierChild2" presStyleCnt="0"/>
      <dgm:spPr/>
      <dgm:t>
        <a:bodyPr/>
        <a:lstStyle/>
        <a:p>
          <a:endParaRPr lang="en-ZA"/>
        </a:p>
      </dgm:t>
    </dgm:pt>
    <dgm:pt modelId="{6C271334-3983-41A6-B54F-312B9DADDE4A}" type="pres">
      <dgm:prSet presAssocID="{97229C0C-9FE4-4D18-ACDF-0ECA04607AAC}" presName="Name37" presStyleLbl="parChTrans1D2" presStyleIdx="0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3396897" y="0"/>
              </a:moveTo>
              <a:lnTo>
                <a:pt x="3396897" y="142670"/>
              </a:lnTo>
              <a:lnTo>
                <a:pt x="0" y="142670"/>
              </a:lnTo>
              <a:lnTo>
                <a:pt x="0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D3CA0BD6-1654-49B2-8E0A-916D4BAC9C27}" type="pres">
      <dgm:prSet presAssocID="{8B84C40E-FD96-47A2-8B53-1A84F7AA27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72D6CDB-D536-4E2E-8648-E75092AE8CDD}" type="pres">
      <dgm:prSet presAssocID="{8B84C40E-FD96-47A2-8B53-1A84F7AA275A}" presName="rootComposite" presStyleCnt="0"/>
      <dgm:spPr/>
      <dgm:t>
        <a:bodyPr/>
        <a:lstStyle/>
        <a:p>
          <a:endParaRPr lang="en-ZA"/>
        </a:p>
      </dgm:t>
    </dgm:pt>
    <dgm:pt modelId="{F1271F8E-BF48-4B3C-AB70-2F54E0948870}" type="pres">
      <dgm:prSet presAssocID="{8B84C40E-FD96-47A2-8B53-1A84F7AA275A}" presName="rootText" presStyleLbl="node2" presStyleIdx="0" presStyleCnt="5" custScaleY="121587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863F0E8B-4136-4C2E-B82B-D13695196756}" type="pres">
      <dgm:prSet presAssocID="{8B84C40E-FD96-47A2-8B53-1A84F7AA275A}" presName="rootConnector" presStyleLbl="node2" presStyleIdx="0" presStyleCnt="5"/>
      <dgm:spPr/>
      <dgm:t>
        <a:bodyPr/>
        <a:lstStyle/>
        <a:p>
          <a:endParaRPr lang="en-US"/>
        </a:p>
      </dgm:t>
    </dgm:pt>
    <dgm:pt modelId="{99871E44-7960-4FEC-992A-CFED32250F0D}" type="pres">
      <dgm:prSet presAssocID="{8B84C40E-FD96-47A2-8B53-1A84F7AA275A}" presName="hierChild4" presStyleCnt="0"/>
      <dgm:spPr/>
      <dgm:t>
        <a:bodyPr/>
        <a:lstStyle/>
        <a:p>
          <a:endParaRPr lang="en-ZA"/>
        </a:p>
      </dgm:t>
    </dgm:pt>
    <dgm:pt modelId="{E1E0A73A-1354-467A-84E8-51079EE36F7A}" type="pres">
      <dgm:prSet presAssocID="{100D0F5A-F6DE-41E3-8592-25DC32660E28}" presName="Name37" presStyleLbl="parChTrans1D3" presStyleIdx="0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19F8044-798B-4216-89D9-032368081AAA}" type="pres">
      <dgm:prSet presAssocID="{C0CD5AF1-38C8-48A0-B2BD-A83BE4A4626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2A6EA33D-4EE2-422C-875B-59183F30FA71}" type="pres">
      <dgm:prSet presAssocID="{C0CD5AF1-38C8-48A0-B2BD-A83BE4A4626B}" presName="rootComposite" presStyleCnt="0"/>
      <dgm:spPr/>
      <dgm:t>
        <a:bodyPr/>
        <a:lstStyle/>
        <a:p>
          <a:endParaRPr lang="en-ZA"/>
        </a:p>
      </dgm:t>
    </dgm:pt>
    <dgm:pt modelId="{394A6786-8283-4B32-96DA-8C170335A6C6}" type="pres">
      <dgm:prSet presAssocID="{C0CD5AF1-38C8-48A0-B2BD-A83BE4A4626B}" presName="rootText" presStyleLbl="node3" presStyleIdx="0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09B2D52D-12D4-47BD-9FAD-1EC965478D85}" type="pres">
      <dgm:prSet presAssocID="{C0CD5AF1-38C8-48A0-B2BD-A83BE4A4626B}" presName="rootConnector" presStyleLbl="node3" presStyleIdx="0" presStyleCnt="18"/>
      <dgm:spPr/>
      <dgm:t>
        <a:bodyPr/>
        <a:lstStyle/>
        <a:p>
          <a:endParaRPr lang="en-US"/>
        </a:p>
      </dgm:t>
    </dgm:pt>
    <dgm:pt modelId="{843ECDFF-CDA1-4190-AE11-3CF07DB84AD8}" type="pres">
      <dgm:prSet presAssocID="{C0CD5AF1-38C8-48A0-B2BD-A83BE4A4626B}" presName="hierChild4" presStyleCnt="0"/>
      <dgm:spPr/>
      <dgm:t>
        <a:bodyPr/>
        <a:lstStyle/>
        <a:p>
          <a:endParaRPr lang="en-ZA"/>
        </a:p>
      </dgm:t>
    </dgm:pt>
    <dgm:pt modelId="{809C95F0-E494-4DD8-A860-D10A441A9048}" type="pres">
      <dgm:prSet presAssocID="{C0CD5AF1-38C8-48A0-B2BD-A83BE4A4626B}" presName="hierChild5" presStyleCnt="0"/>
      <dgm:spPr/>
      <dgm:t>
        <a:bodyPr/>
        <a:lstStyle/>
        <a:p>
          <a:endParaRPr lang="en-ZA"/>
        </a:p>
      </dgm:t>
    </dgm:pt>
    <dgm:pt modelId="{F6F32933-B217-4048-88CE-85944D0E810D}" type="pres">
      <dgm:prSet presAssocID="{C99F3BC6-85F3-4888-B01E-8165BFAD233C}" presName="Name37" presStyleLbl="parChTrans1D3" presStyleIdx="1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A0567DF-7511-4DF7-914E-EDDE50812EEF}" type="pres">
      <dgm:prSet presAssocID="{DEF62661-C510-493E-9C47-937F66AF07E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93C4EA19-2FF7-4D84-B9EB-3671F98E060C}" type="pres">
      <dgm:prSet presAssocID="{DEF62661-C510-493E-9C47-937F66AF07EA}" presName="rootComposite" presStyleCnt="0"/>
      <dgm:spPr/>
      <dgm:t>
        <a:bodyPr/>
        <a:lstStyle/>
        <a:p>
          <a:endParaRPr lang="en-ZA"/>
        </a:p>
      </dgm:t>
    </dgm:pt>
    <dgm:pt modelId="{426AACA9-D9E5-44FC-BD6E-77AF0CEFE1C0}" type="pres">
      <dgm:prSet presAssocID="{DEF62661-C510-493E-9C47-937F66AF07EA}" presName="rootText" presStyleLbl="node3" presStyleIdx="1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138FE7D-5D0A-4F29-8762-6560C236C2F0}" type="pres">
      <dgm:prSet presAssocID="{DEF62661-C510-493E-9C47-937F66AF07EA}" presName="rootConnector" presStyleLbl="node3" presStyleIdx="1" presStyleCnt="18"/>
      <dgm:spPr/>
      <dgm:t>
        <a:bodyPr/>
        <a:lstStyle/>
        <a:p>
          <a:endParaRPr lang="en-US"/>
        </a:p>
      </dgm:t>
    </dgm:pt>
    <dgm:pt modelId="{647E083B-045F-45F0-AA74-126675970ADC}" type="pres">
      <dgm:prSet presAssocID="{DEF62661-C510-493E-9C47-937F66AF07EA}" presName="hierChild4" presStyleCnt="0"/>
      <dgm:spPr/>
      <dgm:t>
        <a:bodyPr/>
        <a:lstStyle/>
        <a:p>
          <a:endParaRPr lang="en-ZA"/>
        </a:p>
      </dgm:t>
    </dgm:pt>
    <dgm:pt modelId="{F32D06BF-4C1E-4F81-ACC3-130DF069CA87}" type="pres">
      <dgm:prSet presAssocID="{DEF62661-C510-493E-9C47-937F66AF07EA}" presName="hierChild5" presStyleCnt="0"/>
      <dgm:spPr/>
      <dgm:t>
        <a:bodyPr/>
        <a:lstStyle/>
        <a:p>
          <a:endParaRPr lang="en-ZA"/>
        </a:p>
      </dgm:t>
    </dgm:pt>
    <dgm:pt modelId="{641F8BCF-FD75-43A4-A191-62E1904FE9AB}" type="pres">
      <dgm:prSet presAssocID="{9E0D949A-D365-4532-B67F-A5D32BF26CFF}" presName="Name37" presStyleLbl="parChTrans1D3" presStyleIdx="2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4E85716F-E460-4FB0-B81E-22ECDB94772D}" type="pres">
      <dgm:prSet presAssocID="{8A20D95D-96D6-4834-8BDB-E2AEA2BC94F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F1B4E805-0C13-46F1-9000-5B89A2815364}" type="pres">
      <dgm:prSet presAssocID="{8A20D95D-96D6-4834-8BDB-E2AEA2BC94F6}" presName="rootComposite" presStyleCnt="0"/>
      <dgm:spPr/>
      <dgm:t>
        <a:bodyPr/>
        <a:lstStyle/>
        <a:p>
          <a:endParaRPr lang="en-ZA"/>
        </a:p>
      </dgm:t>
    </dgm:pt>
    <dgm:pt modelId="{90D9C50C-0290-4062-A871-610313773451}" type="pres">
      <dgm:prSet presAssocID="{8A20D95D-96D6-4834-8BDB-E2AEA2BC94F6}" presName="rootText" presStyleLbl="node3" presStyleIdx="2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1FF58B5F-903A-4549-AEF2-DF4372B608D9}" type="pres">
      <dgm:prSet presAssocID="{8A20D95D-96D6-4834-8BDB-E2AEA2BC94F6}" presName="rootConnector" presStyleLbl="node3" presStyleIdx="2" presStyleCnt="18"/>
      <dgm:spPr/>
      <dgm:t>
        <a:bodyPr/>
        <a:lstStyle/>
        <a:p>
          <a:endParaRPr lang="en-ZA"/>
        </a:p>
      </dgm:t>
    </dgm:pt>
    <dgm:pt modelId="{D4BE3FF0-F0E5-411C-983B-C45E433C9852}" type="pres">
      <dgm:prSet presAssocID="{8A20D95D-96D6-4834-8BDB-E2AEA2BC94F6}" presName="hierChild4" presStyleCnt="0"/>
      <dgm:spPr/>
      <dgm:t>
        <a:bodyPr/>
        <a:lstStyle/>
        <a:p>
          <a:endParaRPr lang="en-ZA"/>
        </a:p>
      </dgm:t>
    </dgm:pt>
    <dgm:pt modelId="{9E7ED920-DF47-40AB-85BC-B573CD6D76D4}" type="pres">
      <dgm:prSet presAssocID="{8A20D95D-96D6-4834-8BDB-E2AEA2BC94F6}" presName="hierChild5" presStyleCnt="0"/>
      <dgm:spPr/>
      <dgm:t>
        <a:bodyPr/>
        <a:lstStyle/>
        <a:p>
          <a:endParaRPr lang="en-ZA"/>
        </a:p>
      </dgm:t>
    </dgm:pt>
    <dgm:pt modelId="{BE8F674B-C20A-4415-9BEE-AA6AD176B4BD}" type="pres">
      <dgm:prSet presAssocID="{8B84C40E-FD96-47A2-8B53-1A84F7AA275A}" presName="hierChild5" presStyleCnt="0"/>
      <dgm:spPr/>
      <dgm:t>
        <a:bodyPr/>
        <a:lstStyle/>
        <a:p>
          <a:endParaRPr lang="en-ZA"/>
        </a:p>
      </dgm:t>
    </dgm:pt>
    <dgm:pt modelId="{92457FA1-425C-41BB-8373-C8859751D89D}" type="pres">
      <dgm:prSet presAssocID="{7A64C0E6-E586-480B-8DDF-2DECEA604DB5}" presName="Name37" presStyleLbl="parChTrans1D2" presStyleIdx="1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1644104" y="0"/>
              </a:moveTo>
              <a:lnTo>
                <a:pt x="1644104" y="142670"/>
              </a:lnTo>
              <a:lnTo>
                <a:pt x="0" y="142670"/>
              </a:lnTo>
              <a:lnTo>
                <a:pt x="0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146F6CB5-B528-4A82-8076-6D8C662FBCA8}" type="pres">
      <dgm:prSet presAssocID="{954127D9-2DD0-4ABD-855D-08F9A6B70CC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D0B2FEB-C3CE-4CB4-B56A-FA981A710068}" type="pres">
      <dgm:prSet presAssocID="{954127D9-2DD0-4ABD-855D-08F9A6B70CC5}" presName="rootComposite" presStyleCnt="0"/>
      <dgm:spPr/>
      <dgm:t>
        <a:bodyPr/>
        <a:lstStyle/>
        <a:p>
          <a:endParaRPr lang="en-ZA"/>
        </a:p>
      </dgm:t>
    </dgm:pt>
    <dgm:pt modelId="{D98A90F1-DAD6-4FCD-A635-B4F38EBED709}" type="pres">
      <dgm:prSet presAssocID="{954127D9-2DD0-4ABD-855D-08F9A6B70CC5}" presName="rootText" presStyleLbl="node2" presStyleIdx="1" presStyleCnt="5" custScaleX="115998" custScaleY="124739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C3D59D1-5B51-4EA3-BA1B-FA4B989337D7}" type="pres">
      <dgm:prSet presAssocID="{954127D9-2DD0-4ABD-855D-08F9A6B70CC5}" presName="rootConnector" presStyleLbl="node2" presStyleIdx="1" presStyleCnt="5"/>
      <dgm:spPr/>
      <dgm:t>
        <a:bodyPr/>
        <a:lstStyle/>
        <a:p>
          <a:endParaRPr lang="en-US"/>
        </a:p>
      </dgm:t>
    </dgm:pt>
    <dgm:pt modelId="{F3500BD9-3C6A-4212-AD2E-774917725020}" type="pres">
      <dgm:prSet presAssocID="{954127D9-2DD0-4ABD-855D-08F9A6B70CC5}" presName="hierChild4" presStyleCnt="0"/>
      <dgm:spPr/>
      <dgm:t>
        <a:bodyPr/>
        <a:lstStyle/>
        <a:p>
          <a:endParaRPr lang="en-ZA"/>
        </a:p>
      </dgm:t>
    </dgm:pt>
    <dgm:pt modelId="{57D991CF-CB57-4865-B62B-D6F95996C2C6}" type="pres">
      <dgm:prSet presAssocID="{58494A18-E61F-4C77-B46F-2681EA2C9E99}" presName="Name37" presStyleLbl="parChTrans1D3" presStyleIdx="3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36420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BB321C72-4C9C-4BBB-A71A-B4442F1B5742}" type="pres">
      <dgm:prSet presAssocID="{87EBAB2A-FE1A-4A25-88C9-B7215A27E34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C08EAF89-3319-4063-87BC-9FEB8C2CF96A}" type="pres">
      <dgm:prSet presAssocID="{87EBAB2A-FE1A-4A25-88C9-B7215A27E345}" presName="rootComposite" presStyleCnt="0"/>
      <dgm:spPr/>
      <dgm:t>
        <a:bodyPr/>
        <a:lstStyle/>
        <a:p>
          <a:endParaRPr lang="en-ZA"/>
        </a:p>
      </dgm:t>
    </dgm:pt>
    <dgm:pt modelId="{668194B2-CE7B-405D-B53D-86F92D44116E}" type="pres">
      <dgm:prSet presAssocID="{87EBAB2A-FE1A-4A25-88C9-B7215A27E345}" presName="rootText" presStyleLbl="node3" presStyleIdx="3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A864F07-9A08-464B-A5FA-2B4E876F7D84}" type="pres">
      <dgm:prSet presAssocID="{87EBAB2A-FE1A-4A25-88C9-B7215A27E345}" presName="rootConnector" presStyleLbl="node3" presStyleIdx="3" presStyleCnt="18"/>
      <dgm:spPr/>
      <dgm:t>
        <a:bodyPr/>
        <a:lstStyle/>
        <a:p>
          <a:endParaRPr lang="en-US"/>
        </a:p>
      </dgm:t>
    </dgm:pt>
    <dgm:pt modelId="{457CF9D7-EE04-4318-AF18-4FE82C3C0391}" type="pres">
      <dgm:prSet presAssocID="{87EBAB2A-FE1A-4A25-88C9-B7215A27E345}" presName="hierChild4" presStyleCnt="0"/>
      <dgm:spPr/>
      <dgm:t>
        <a:bodyPr/>
        <a:lstStyle/>
        <a:p>
          <a:endParaRPr lang="en-ZA"/>
        </a:p>
      </dgm:t>
    </dgm:pt>
    <dgm:pt modelId="{C2B54A7C-EE53-4B8A-ACE2-4D117D88E60F}" type="pres">
      <dgm:prSet presAssocID="{87EBAB2A-FE1A-4A25-88C9-B7215A27E345}" presName="hierChild5" presStyleCnt="0"/>
      <dgm:spPr/>
      <dgm:t>
        <a:bodyPr/>
        <a:lstStyle/>
        <a:p>
          <a:endParaRPr lang="en-ZA"/>
        </a:p>
      </dgm:t>
    </dgm:pt>
    <dgm:pt modelId="{489474E7-0D2D-4994-AFB4-52DC4C351993}" type="pres">
      <dgm:prSet presAssocID="{78475ADC-250C-4465-A43B-68234BFBD5C2}" presName="Name37" presStyleLbl="parChTrans1D3" presStyleIdx="4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36420" y="158975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3BABAAE-8F4A-4AEF-BC51-C3F0A3A9B412}" type="pres">
      <dgm:prSet presAssocID="{AEB19AB8-A01F-47FB-87AB-46D8FC3D3A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354296E0-B06F-4F5A-82B3-D685FDA3975E}" type="pres">
      <dgm:prSet presAssocID="{AEB19AB8-A01F-47FB-87AB-46D8FC3D3AEF}" presName="rootComposite" presStyleCnt="0"/>
      <dgm:spPr/>
      <dgm:t>
        <a:bodyPr/>
        <a:lstStyle/>
        <a:p>
          <a:endParaRPr lang="en-ZA"/>
        </a:p>
      </dgm:t>
    </dgm:pt>
    <dgm:pt modelId="{EB61569C-29B8-4754-804D-ACFDC21506D4}" type="pres">
      <dgm:prSet presAssocID="{AEB19AB8-A01F-47FB-87AB-46D8FC3D3AEF}" presName="rootText" presStyleLbl="node3" presStyleIdx="4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4A0006A-4556-4716-8806-48581BDE9DF1}" type="pres">
      <dgm:prSet presAssocID="{AEB19AB8-A01F-47FB-87AB-46D8FC3D3AEF}" presName="rootConnector" presStyleLbl="node3" presStyleIdx="4" presStyleCnt="18"/>
      <dgm:spPr/>
      <dgm:t>
        <a:bodyPr/>
        <a:lstStyle/>
        <a:p>
          <a:endParaRPr lang="en-US"/>
        </a:p>
      </dgm:t>
    </dgm:pt>
    <dgm:pt modelId="{6F40E94D-C9E8-45CC-B973-AFC78523BE82}" type="pres">
      <dgm:prSet presAssocID="{AEB19AB8-A01F-47FB-87AB-46D8FC3D3AEF}" presName="hierChild4" presStyleCnt="0"/>
      <dgm:spPr/>
      <dgm:t>
        <a:bodyPr/>
        <a:lstStyle/>
        <a:p>
          <a:endParaRPr lang="en-ZA"/>
        </a:p>
      </dgm:t>
    </dgm:pt>
    <dgm:pt modelId="{80B37DDA-49DE-4D6D-AF4F-9F72C472D094}" type="pres">
      <dgm:prSet presAssocID="{AEB19AB8-A01F-47FB-87AB-46D8FC3D3AEF}" presName="hierChild5" presStyleCnt="0"/>
      <dgm:spPr/>
      <dgm:t>
        <a:bodyPr/>
        <a:lstStyle/>
        <a:p>
          <a:endParaRPr lang="en-ZA"/>
        </a:p>
      </dgm:t>
    </dgm:pt>
    <dgm:pt modelId="{BAAD4ECD-D810-4D60-9CEE-9C6DFC8F9E6E}" type="pres">
      <dgm:prSet presAssocID="{83B1CAD8-27FE-4707-976B-21E92F828A33}" presName="Name37" presStyleLbl="parChTrans1D3" presStyleIdx="5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36420" y="2554476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D9B9A7A9-246B-4A7A-8045-7F9E10D070BB}" type="pres">
      <dgm:prSet presAssocID="{0AB3AF5C-08E1-45A0-9852-D002320813B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6CAB0AB-FFAA-4F75-9A65-F177458C4B02}" type="pres">
      <dgm:prSet presAssocID="{0AB3AF5C-08E1-45A0-9852-D002320813B8}" presName="rootComposite" presStyleCnt="0"/>
      <dgm:spPr/>
      <dgm:t>
        <a:bodyPr/>
        <a:lstStyle/>
        <a:p>
          <a:endParaRPr lang="en-ZA"/>
        </a:p>
      </dgm:t>
    </dgm:pt>
    <dgm:pt modelId="{1750B2DE-87E7-4674-B774-E962144CF0E3}" type="pres">
      <dgm:prSet presAssocID="{0AB3AF5C-08E1-45A0-9852-D002320813B8}" presName="rootText" presStyleLbl="node3" presStyleIdx="5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FB3C1EB7-6214-4D69-9F3A-4951474EFD6B}" type="pres">
      <dgm:prSet presAssocID="{0AB3AF5C-08E1-45A0-9852-D002320813B8}" presName="rootConnector" presStyleLbl="node3" presStyleIdx="5" presStyleCnt="18"/>
      <dgm:spPr/>
      <dgm:t>
        <a:bodyPr/>
        <a:lstStyle/>
        <a:p>
          <a:endParaRPr lang="en-US"/>
        </a:p>
      </dgm:t>
    </dgm:pt>
    <dgm:pt modelId="{32B462D9-C884-43D3-B88F-83CA91A53637}" type="pres">
      <dgm:prSet presAssocID="{0AB3AF5C-08E1-45A0-9852-D002320813B8}" presName="hierChild4" presStyleCnt="0"/>
      <dgm:spPr/>
      <dgm:t>
        <a:bodyPr/>
        <a:lstStyle/>
        <a:p>
          <a:endParaRPr lang="en-ZA"/>
        </a:p>
      </dgm:t>
    </dgm:pt>
    <dgm:pt modelId="{08B4AAB2-3842-47BD-9859-BADA4DF95DB7}" type="pres">
      <dgm:prSet presAssocID="{0AB3AF5C-08E1-45A0-9852-D002320813B8}" presName="hierChild5" presStyleCnt="0"/>
      <dgm:spPr/>
      <dgm:t>
        <a:bodyPr/>
        <a:lstStyle/>
        <a:p>
          <a:endParaRPr lang="en-ZA"/>
        </a:p>
      </dgm:t>
    </dgm:pt>
    <dgm:pt modelId="{90F7808E-740A-4FBF-98DB-30F26CE50B70}" type="pres">
      <dgm:prSet presAssocID="{A80D580A-75EF-49D9-8A8A-A99D31B30D3C}" presName="Name37" presStyleLbl="parChTrans1D3" presStyleIdx="6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9199"/>
              </a:lnTo>
              <a:lnTo>
                <a:pt x="236420" y="3519199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9B337181-028B-429D-AD4F-ED118EF05F06}" type="pres">
      <dgm:prSet presAssocID="{E8826063-453C-464A-93F1-7D76D99B615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E1A4E8B-FAFE-4F67-B55E-A80CFE49A2AD}" type="pres">
      <dgm:prSet presAssocID="{E8826063-453C-464A-93F1-7D76D99B615C}" presName="rootComposite" presStyleCnt="0"/>
      <dgm:spPr/>
      <dgm:t>
        <a:bodyPr/>
        <a:lstStyle/>
        <a:p>
          <a:endParaRPr lang="en-ZA"/>
        </a:p>
      </dgm:t>
    </dgm:pt>
    <dgm:pt modelId="{A3540A4F-4A60-4322-957C-14C3B034DC53}" type="pres">
      <dgm:prSet presAssocID="{E8826063-453C-464A-93F1-7D76D99B615C}" presName="rootText" presStyleLbl="node3" presStyleIdx="6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241E8474-68A8-485D-8C88-493B89CE4474}" type="pres">
      <dgm:prSet presAssocID="{E8826063-453C-464A-93F1-7D76D99B615C}" presName="rootConnector" presStyleLbl="node3" presStyleIdx="6" presStyleCnt="18"/>
      <dgm:spPr/>
      <dgm:t>
        <a:bodyPr/>
        <a:lstStyle/>
        <a:p>
          <a:endParaRPr lang="en-ZA"/>
        </a:p>
      </dgm:t>
    </dgm:pt>
    <dgm:pt modelId="{76D2BB7D-3C15-464E-9BD7-139EB18D3A9B}" type="pres">
      <dgm:prSet presAssocID="{E8826063-453C-464A-93F1-7D76D99B615C}" presName="hierChild4" presStyleCnt="0"/>
      <dgm:spPr/>
      <dgm:t>
        <a:bodyPr/>
        <a:lstStyle/>
        <a:p>
          <a:endParaRPr lang="en-ZA"/>
        </a:p>
      </dgm:t>
    </dgm:pt>
    <dgm:pt modelId="{6CF139A6-A9C5-4F34-B429-FB975A8DC6BF}" type="pres">
      <dgm:prSet presAssocID="{E8826063-453C-464A-93F1-7D76D99B615C}" presName="hierChild5" presStyleCnt="0"/>
      <dgm:spPr/>
      <dgm:t>
        <a:bodyPr/>
        <a:lstStyle/>
        <a:p>
          <a:endParaRPr lang="en-ZA"/>
        </a:p>
      </dgm:t>
    </dgm:pt>
    <dgm:pt modelId="{BFE1E427-FE96-48B0-A76C-9DBADD5605C9}" type="pres">
      <dgm:prSet presAssocID="{954127D9-2DD0-4ABD-855D-08F9A6B70CC5}" presName="hierChild5" presStyleCnt="0"/>
      <dgm:spPr/>
      <dgm:t>
        <a:bodyPr/>
        <a:lstStyle/>
        <a:p>
          <a:endParaRPr lang="en-ZA"/>
        </a:p>
      </dgm:t>
    </dgm:pt>
    <dgm:pt modelId="{D6FB5419-EE3B-46B8-82B9-D448E03625E0}" type="pres">
      <dgm:prSet presAssocID="{69C632FA-4B5C-4045-A0D4-D22316463FAB}" presName="Name37" presStyleLbl="parChTrans1D2" presStyleIdx="2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108687" y="142670"/>
              </a:lnTo>
              <a:lnTo>
                <a:pt x="108687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3A71E90-FE64-4F88-B7F6-373C81B85109}" type="pres">
      <dgm:prSet presAssocID="{96F2206D-3FD4-4488-9A79-2B6F3FAB11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850A63E5-BD9B-4718-AED0-5FCA4972B320}" type="pres">
      <dgm:prSet presAssocID="{96F2206D-3FD4-4488-9A79-2B6F3FAB11C3}" presName="rootComposite" presStyleCnt="0"/>
      <dgm:spPr/>
      <dgm:t>
        <a:bodyPr/>
        <a:lstStyle/>
        <a:p>
          <a:endParaRPr lang="en-ZA"/>
        </a:p>
      </dgm:t>
    </dgm:pt>
    <dgm:pt modelId="{7B53F801-88E5-433C-A3FD-FB4381779871}" type="pres">
      <dgm:prSet presAssocID="{96F2206D-3FD4-4488-9A79-2B6F3FAB11C3}" presName="rootText" presStyleLbl="node2" presStyleIdx="2" presStyleCnt="5" custScaleY="123164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E4C80F7-82AE-4A17-92A9-390C5F54E56B}" type="pres">
      <dgm:prSet presAssocID="{96F2206D-3FD4-4488-9A79-2B6F3FAB11C3}" presName="rootConnector" presStyleLbl="node2" presStyleIdx="2" presStyleCnt="5"/>
      <dgm:spPr/>
      <dgm:t>
        <a:bodyPr/>
        <a:lstStyle/>
        <a:p>
          <a:endParaRPr lang="en-US"/>
        </a:p>
      </dgm:t>
    </dgm:pt>
    <dgm:pt modelId="{84EC9541-0800-4DE4-B786-F3F61AC50CF4}" type="pres">
      <dgm:prSet presAssocID="{96F2206D-3FD4-4488-9A79-2B6F3FAB11C3}" presName="hierChild4" presStyleCnt="0"/>
      <dgm:spPr/>
      <dgm:t>
        <a:bodyPr/>
        <a:lstStyle/>
        <a:p>
          <a:endParaRPr lang="en-ZA"/>
        </a:p>
      </dgm:t>
    </dgm:pt>
    <dgm:pt modelId="{D04AD8E2-B7E6-4AFA-8B17-AEACFFE57F1D}" type="pres">
      <dgm:prSet presAssocID="{EA13F294-D1F9-473F-A65A-A3D24BBBA7F6}" presName="Name37" presStyleLbl="parChTrans1D3" presStyleIdx="7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91DD057E-DEC3-4489-B5EF-811D9404B013}" type="pres">
      <dgm:prSet presAssocID="{935897AA-628B-4431-8C7D-FF887B76FBB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8DC329B-21C7-4DF6-9BAC-50CDA4D57F63}" type="pres">
      <dgm:prSet presAssocID="{935897AA-628B-4431-8C7D-FF887B76FBB8}" presName="rootComposite" presStyleCnt="0"/>
      <dgm:spPr/>
      <dgm:t>
        <a:bodyPr/>
        <a:lstStyle/>
        <a:p>
          <a:endParaRPr lang="en-ZA"/>
        </a:p>
      </dgm:t>
    </dgm:pt>
    <dgm:pt modelId="{D6DB15CA-6111-43E3-A35C-A2364F7F150C}" type="pres">
      <dgm:prSet presAssocID="{935897AA-628B-4431-8C7D-FF887B76FBB8}" presName="rootText" presStyleLbl="node3" presStyleIdx="7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4A69BA6D-7CC9-4E35-8CA5-1FF084FC9933}" type="pres">
      <dgm:prSet presAssocID="{935897AA-628B-4431-8C7D-FF887B76FBB8}" presName="rootConnector" presStyleLbl="node3" presStyleIdx="7" presStyleCnt="18"/>
      <dgm:spPr/>
      <dgm:t>
        <a:bodyPr/>
        <a:lstStyle/>
        <a:p>
          <a:endParaRPr lang="en-US"/>
        </a:p>
      </dgm:t>
    </dgm:pt>
    <dgm:pt modelId="{D97717AE-130B-4057-AC16-5BE810D0D19C}" type="pres">
      <dgm:prSet presAssocID="{935897AA-628B-4431-8C7D-FF887B76FBB8}" presName="hierChild4" presStyleCnt="0"/>
      <dgm:spPr/>
      <dgm:t>
        <a:bodyPr/>
        <a:lstStyle/>
        <a:p>
          <a:endParaRPr lang="en-ZA"/>
        </a:p>
      </dgm:t>
    </dgm:pt>
    <dgm:pt modelId="{748900B7-3F86-44B4-B29A-CC1B56A4B959}" type="pres">
      <dgm:prSet presAssocID="{935897AA-628B-4431-8C7D-FF887B76FBB8}" presName="hierChild5" presStyleCnt="0"/>
      <dgm:spPr/>
      <dgm:t>
        <a:bodyPr/>
        <a:lstStyle/>
        <a:p>
          <a:endParaRPr lang="en-ZA"/>
        </a:p>
      </dgm:t>
    </dgm:pt>
    <dgm:pt modelId="{958DBF8D-71ED-4308-B6F7-EDEA38B3B67A}" type="pres">
      <dgm:prSet presAssocID="{73E46854-9012-4E35-B231-800D5027BF9C}" presName="Name37" presStyleLbl="parChTrans1D3" presStyleIdx="8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CD06C4CC-6FE8-4871-9DCC-DEF59A159266}" type="pres">
      <dgm:prSet presAssocID="{80F16D67-5FF3-47E6-B8AA-BD7B230C5C5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E8C0D219-F715-464A-86CA-99AC5AA14D85}" type="pres">
      <dgm:prSet presAssocID="{80F16D67-5FF3-47E6-B8AA-BD7B230C5C5A}" presName="rootComposite" presStyleCnt="0"/>
      <dgm:spPr/>
      <dgm:t>
        <a:bodyPr/>
        <a:lstStyle/>
        <a:p>
          <a:endParaRPr lang="en-ZA"/>
        </a:p>
      </dgm:t>
    </dgm:pt>
    <dgm:pt modelId="{0849A24C-64D3-418E-835E-1CC6CC07FFD0}" type="pres">
      <dgm:prSet presAssocID="{80F16D67-5FF3-47E6-B8AA-BD7B230C5C5A}" presName="rootText" presStyleLbl="node3" presStyleIdx="8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4F7AE654-EECB-4000-9721-430C60054BA8}" type="pres">
      <dgm:prSet presAssocID="{80F16D67-5FF3-47E6-B8AA-BD7B230C5C5A}" presName="rootConnector" presStyleLbl="node3" presStyleIdx="8" presStyleCnt="18"/>
      <dgm:spPr/>
      <dgm:t>
        <a:bodyPr/>
        <a:lstStyle/>
        <a:p>
          <a:endParaRPr lang="en-US"/>
        </a:p>
      </dgm:t>
    </dgm:pt>
    <dgm:pt modelId="{C2EE5C12-C9DB-40ED-A1B5-7E1A1BA44113}" type="pres">
      <dgm:prSet presAssocID="{80F16D67-5FF3-47E6-B8AA-BD7B230C5C5A}" presName="hierChild4" presStyleCnt="0"/>
      <dgm:spPr/>
      <dgm:t>
        <a:bodyPr/>
        <a:lstStyle/>
        <a:p>
          <a:endParaRPr lang="en-ZA"/>
        </a:p>
      </dgm:t>
    </dgm:pt>
    <dgm:pt modelId="{D542D53D-C035-413A-95E7-85A8FD2D5F44}" type="pres">
      <dgm:prSet presAssocID="{80F16D67-5FF3-47E6-B8AA-BD7B230C5C5A}" presName="hierChild5" presStyleCnt="0"/>
      <dgm:spPr/>
      <dgm:t>
        <a:bodyPr/>
        <a:lstStyle/>
        <a:p>
          <a:endParaRPr lang="en-ZA"/>
        </a:p>
      </dgm:t>
    </dgm:pt>
    <dgm:pt modelId="{35A8C680-D034-4CCF-8AB2-8559D8421A2A}" type="pres">
      <dgm:prSet presAssocID="{C1DAA3D3-BE2F-4ACD-ABA2-0A2F886A99D1}" presName="Name37" presStyleLbl="parChTrans1D3" presStyleIdx="9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6FCF3F8C-9C1E-493A-8CD4-251831DE27FB}" type="pres">
      <dgm:prSet presAssocID="{5ABAAFB0-2C9A-45D8-A701-1240AF372EE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9881C55-ABA3-48D3-BA13-92BB746BFDBB}" type="pres">
      <dgm:prSet presAssocID="{5ABAAFB0-2C9A-45D8-A701-1240AF372EE5}" presName="rootComposite" presStyleCnt="0"/>
      <dgm:spPr/>
      <dgm:t>
        <a:bodyPr/>
        <a:lstStyle/>
        <a:p>
          <a:endParaRPr lang="en-ZA"/>
        </a:p>
      </dgm:t>
    </dgm:pt>
    <dgm:pt modelId="{19EDA646-865D-48B2-954E-EE2681341D30}" type="pres">
      <dgm:prSet presAssocID="{5ABAAFB0-2C9A-45D8-A701-1240AF372EE5}" presName="rootText" presStyleLbl="node3" presStyleIdx="9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33086046-B30D-4982-B7EF-A4B4F5E3D868}" type="pres">
      <dgm:prSet presAssocID="{5ABAAFB0-2C9A-45D8-A701-1240AF372EE5}" presName="rootConnector" presStyleLbl="node3" presStyleIdx="9" presStyleCnt="18"/>
      <dgm:spPr/>
      <dgm:t>
        <a:bodyPr/>
        <a:lstStyle/>
        <a:p>
          <a:endParaRPr lang="en-ZA"/>
        </a:p>
      </dgm:t>
    </dgm:pt>
    <dgm:pt modelId="{F433B795-5B2B-40D5-A757-33A5B19DEAF2}" type="pres">
      <dgm:prSet presAssocID="{5ABAAFB0-2C9A-45D8-A701-1240AF372EE5}" presName="hierChild4" presStyleCnt="0"/>
      <dgm:spPr/>
      <dgm:t>
        <a:bodyPr/>
        <a:lstStyle/>
        <a:p>
          <a:endParaRPr lang="en-ZA"/>
        </a:p>
      </dgm:t>
    </dgm:pt>
    <dgm:pt modelId="{CA5D7BE4-2AF0-4390-93C0-0110DDE6DC23}" type="pres">
      <dgm:prSet presAssocID="{5ABAAFB0-2C9A-45D8-A701-1240AF372EE5}" presName="hierChild5" presStyleCnt="0"/>
      <dgm:spPr/>
      <dgm:t>
        <a:bodyPr/>
        <a:lstStyle/>
        <a:p>
          <a:endParaRPr lang="en-ZA"/>
        </a:p>
      </dgm:t>
    </dgm:pt>
    <dgm:pt modelId="{A2398F0D-DB7F-40FC-9703-8327694CF60D}" type="pres">
      <dgm:prSet presAssocID="{36A59232-A2F0-43C9-9929-6B8E3A0BA1CC}" presName="Name37" presStyleLbl="parChTrans1D3" presStyleIdx="10" presStyleCnt="18"/>
      <dgm:spPr/>
      <dgm:t>
        <a:bodyPr/>
        <a:lstStyle/>
        <a:p>
          <a:endParaRPr lang="en-ZA"/>
        </a:p>
      </dgm:t>
    </dgm:pt>
    <dgm:pt modelId="{85C40B23-BFCA-4EAD-9793-65AE1CB1F55B}" type="pres">
      <dgm:prSet presAssocID="{FDE63944-C082-4D0F-B973-63988F61D42B}" presName="hierRoot2" presStyleCnt="0">
        <dgm:presLayoutVars>
          <dgm:hierBranch val="init"/>
        </dgm:presLayoutVars>
      </dgm:prSet>
      <dgm:spPr/>
    </dgm:pt>
    <dgm:pt modelId="{2839411C-7546-4554-8F2A-D493007B0DE0}" type="pres">
      <dgm:prSet presAssocID="{FDE63944-C082-4D0F-B973-63988F61D42B}" presName="rootComposite" presStyleCnt="0"/>
      <dgm:spPr/>
    </dgm:pt>
    <dgm:pt modelId="{FDE25662-807D-4E33-B818-E343CD9197CA}" type="pres">
      <dgm:prSet presAssocID="{FDE63944-C082-4D0F-B973-63988F61D42B}" presName="rootText" presStyleLbl="node3" presStyleIdx="10" presStyleCnt="18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3681DB0B-CFF8-45EA-B73F-C14ABE49A879}" type="pres">
      <dgm:prSet presAssocID="{FDE63944-C082-4D0F-B973-63988F61D42B}" presName="rootConnector" presStyleLbl="node3" presStyleIdx="10" presStyleCnt="18"/>
      <dgm:spPr/>
      <dgm:t>
        <a:bodyPr/>
        <a:lstStyle/>
        <a:p>
          <a:endParaRPr lang="en-ZA"/>
        </a:p>
      </dgm:t>
    </dgm:pt>
    <dgm:pt modelId="{6005E544-2316-492D-A170-6A32FA91839E}" type="pres">
      <dgm:prSet presAssocID="{FDE63944-C082-4D0F-B973-63988F61D42B}" presName="hierChild4" presStyleCnt="0"/>
      <dgm:spPr/>
    </dgm:pt>
    <dgm:pt modelId="{7865F85D-0D85-4902-BEE0-C347127897DA}" type="pres">
      <dgm:prSet presAssocID="{FDE63944-C082-4D0F-B973-63988F61D42B}" presName="hierChild5" presStyleCnt="0"/>
      <dgm:spPr/>
    </dgm:pt>
    <dgm:pt modelId="{FFFE5D52-5A17-4B4A-B9DB-CA5BD6D3DBAE}" type="pres">
      <dgm:prSet presAssocID="{96F2206D-3FD4-4488-9A79-2B6F3FAB11C3}" presName="hierChild5" presStyleCnt="0"/>
      <dgm:spPr/>
      <dgm:t>
        <a:bodyPr/>
        <a:lstStyle/>
        <a:p>
          <a:endParaRPr lang="en-ZA"/>
        </a:p>
      </dgm:t>
    </dgm:pt>
    <dgm:pt modelId="{AE57F14F-59A5-43B6-9F93-CED537394061}" type="pres">
      <dgm:prSet presAssocID="{0C939AE9-225C-43CD-B22B-38AD20436263}" presName="Name37" presStyleLbl="parChTrans1D2" presStyleIdx="3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1752792" y="142670"/>
              </a:lnTo>
              <a:lnTo>
                <a:pt x="1752792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4CAD317B-D5E8-474A-86DB-45E2AFBD9D6E}" type="pres">
      <dgm:prSet presAssocID="{148B69EE-0D40-400C-BB63-466614F13D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36052247-194C-4B28-82B4-0819A4143CC9}" type="pres">
      <dgm:prSet presAssocID="{148B69EE-0D40-400C-BB63-466614F13DEF}" presName="rootComposite" presStyleCnt="0"/>
      <dgm:spPr/>
      <dgm:t>
        <a:bodyPr/>
        <a:lstStyle/>
        <a:p>
          <a:endParaRPr lang="en-ZA"/>
        </a:p>
      </dgm:t>
    </dgm:pt>
    <dgm:pt modelId="{2F46ED86-7BDB-4AE0-89EB-621BBB1B2550}" type="pres">
      <dgm:prSet presAssocID="{148B69EE-0D40-400C-BB63-466614F13DEF}" presName="rootText" presStyleLbl="node2" presStyleIdx="3" presStyleCnt="5" custScaleY="125589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E8F5C781-79AE-4F18-A870-E57EF80D077D}" type="pres">
      <dgm:prSet presAssocID="{148B69EE-0D40-400C-BB63-466614F13DEF}" presName="rootConnector" presStyleLbl="node2" presStyleIdx="3" presStyleCnt="5"/>
      <dgm:spPr/>
      <dgm:t>
        <a:bodyPr/>
        <a:lstStyle/>
        <a:p>
          <a:endParaRPr lang="en-US"/>
        </a:p>
      </dgm:t>
    </dgm:pt>
    <dgm:pt modelId="{708A2CF0-C6A9-40D0-81FB-72C48F410E5D}" type="pres">
      <dgm:prSet presAssocID="{148B69EE-0D40-400C-BB63-466614F13DEF}" presName="hierChild4" presStyleCnt="0"/>
      <dgm:spPr/>
      <dgm:t>
        <a:bodyPr/>
        <a:lstStyle/>
        <a:p>
          <a:endParaRPr lang="en-ZA"/>
        </a:p>
      </dgm:t>
    </dgm:pt>
    <dgm:pt modelId="{550447D4-C712-433D-B04E-2D11838587F7}" type="pres">
      <dgm:prSet presAssocID="{B58521A3-03F5-48A4-A2F7-9D51456CD731}" presName="Name37" presStyleLbl="parChTrans1D3" presStyleIdx="11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6DF69501-5E79-4A14-B95A-D45E42C0E1D7}" type="pres">
      <dgm:prSet presAssocID="{8990D519-3725-46CC-ADD1-BF2C874C9F2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9F582066-4029-43A1-A048-7C97B56A3501}" type="pres">
      <dgm:prSet presAssocID="{8990D519-3725-46CC-ADD1-BF2C874C9F23}" presName="rootComposite" presStyleCnt="0"/>
      <dgm:spPr/>
      <dgm:t>
        <a:bodyPr/>
        <a:lstStyle/>
        <a:p>
          <a:endParaRPr lang="en-ZA"/>
        </a:p>
      </dgm:t>
    </dgm:pt>
    <dgm:pt modelId="{C0BCB3F2-523F-4446-88ED-1ADB23A0F04D}" type="pres">
      <dgm:prSet presAssocID="{8990D519-3725-46CC-ADD1-BF2C874C9F23}" presName="rootText" presStyleLbl="node3" presStyleIdx="11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0074792-6DA7-4A44-96DF-266C5668F446}" type="pres">
      <dgm:prSet presAssocID="{8990D519-3725-46CC-ADD1-BF2C874C9F23}" presName="rootConnector" presStyleLbl="node3" presStyleIdx="11" presStyleCnt="18"/>
      <dgm:spPr/>
      <dgm:t>
        <a:bodyPr/>
        <a:lstStyle/>
        <a:p>
          <a:endParaRPr lang="en-US"/>
        </a:p>
      </dgm:t>
    </dgm:pt>
    <dgm:pt modelId="{76454711-0B39-47A2-B9D0-A23FDA2B0127}" type="pres">
      <dgm:prSet presAssocID="{8990D519-3725-46CC-ADD1-BF2C874C9F23}" presName="hierChild4" presStyleCnt="0"/>
      <dgm:spPr/>
      <dgm:t>
        <a:bodyPr/>
        <a:lstStyle/>
        <a:p>
          <a:endParaRPr lang="en-ZA"/>
        </a:p>
      </dgm:t>
    </dgm:pt>
    <dgm:pt modelId="{EDA34E0C-DE92-4B22-8E24-8CBA425833B3}" type="pres">
      <dgm:prSet presAssocID="{8990D519-3725-46CC-ADD1-BF2C874C9F23}" presName="hierChild5" presStyleCnt="0"/>
      <dgm:spPr/>
      <dgm:t>
        <a:bodyPr/>
        <a:lstStyle/>
        <a:p>
          <a:endParaRPr lang="en-ZA"/>
        </a:p>
      </dgm:t>
    </dgm:pt>
    <dgm:pt modelId="{6FCF40DA-960C-4474-9E29-08BFADB9E5D3}" type="pres">
      <dgm:prSet presAssocID="{DDF7B0A3-B1F9-4DE2-A6EA-9FD6CC7251D2}" presName="Name37" presStyleLbl="parChTrans1D3" presStyleIdx="12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43943FA9-D505-443E-8CA2-783E93B32F2E}" type="pres">
      <dgm:prSet presAssocID="{225642C8-DDC8-439A-9F90-0B285F83AB3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69BA7EF-AF13-49EF-BF63-32551AACA13E}" type="pres">
      <dgm:prSet presAssocID="{225642C8-DDC8-439A-9F90-0B285F83AB30}" presName="rootComposite" presStyleCnt="0"/>
      <dgm:spPr/>
      <dgm:t>
        <a:bodyPr/>
        <a:lstStyle/>
        <a:p>
          <a:endParaRPr lang="en-ZA"/>
        </a:p>
      </dgm:t>
    </dgm:pt>
    <dgm:pt modelId="{0428D627-5045-443F-9846-40BA33651783}" type="pres">
      <dgm:prSet presAssocID="{225642C8-DDC8-439A-9F90-0B285F83AB30}" presName="rootText" presStyleLbl="node3" presStyleIdx="12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933AA3DE-C79B-4AF6-8505-0A9BC6B6A581}" type="pres">
      <dgm:prSet presAssocID="{225642C8-DDC8-439A-9F90-0B285F83AB30}" presName="rootConnector" presStyleLbl="node3" presStyleIdx="12" presStyleCnt="18"/>
      <dgm:spPr/>
      <dgm:t>
        <a:bodyPr/>
        <a:lstStyle/>
        <a:p>
          <a:endParaRPr lang="en-ZA"/>
        </a:p>
      </dgm:t>
    </dgm:pt>
    <dgm:pt modelId="{DFE3DA76-2E4B-4554-9A98-73BC7C78463E}" type="pres">
      <dgm:prSet presAssocID="{225642C8-DDC8-439A-9F90-0B285F83AB30}" presName="hierChild4" presStyleCnt="0"/>
      <dgm:spPr/>
      <dgm:t>
        <a:bodyPr/>
        <a:lstStyle/>
        <a:p>
          <a:endParaRPr lang="en-ZA"/>
        </a:p>
      </dgm:t>
    </dgm:pt>
    <dgm:pt modelId="{F30AD944-D568-4F52-BC0A-1593C0595438}" type="pres">
      <dgm:prSet presAssocID="{225642C8-DDC8-439A-9F90-0B285F83AB30}" presName="hierChild5" presStyleCnt="0"/>
      <dgm:spPr/>
      <dgm:t>
        <a:bodyPr/>
        <a:lstStyle/>
        <a:p>
          <a:endParaRPr lang="en-ZA"/>
        </a:p>
      </dgm:t>
    </dgm:pt>
    <dgm:pt modelId="{E8C53CF2-9B47-4DFE-87E5-6E4192693004}" type="pres">
      <dgm:prSet presAssocID="{BCE15ABD-5F85-43D3-BDB1-DB9A48BDEEBC}" presName="Name37" presStyleLbl="parChTrans1D3" presStyleIdx="13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F6C9DFAC-34E9-490E-A438-6F5E983F24FF}" type="pres">
      <dgm:prSet presAssocID="{F511514F-E7A0-4F46-89D2-0126AF9A131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4195BBB5-4091-43A4-BFAE-52189369FF69}" type="pres">
      <dgm:prSet presAssocID="{F511514F-E7A0-4F46-89D2-0126AF9A131D}" presName="rootComposite" presStyleCnt="0"/>
      <dgm:spPr/>
      <dgm:t>
        <a:bodyPr/>
        <a:lstStyle/>
        <a:p>
          <a:endParaRPr lang="en-ZA"/>
        </a:p>
      </dgm:t>
    </dgm:pt>
    <dgm:pt modelId="{0A29F4FD-B849-4E28-99F1-01F41091284E}" type="pres">
      <dgm:prSet presAssocID="{F511514F-E7A0-4F46-89D2-0126AF9A131D}" presName="rootText" presStyleLbl="node3" presStyleIdx="13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9874D2B4-5511-4A11-AED7-58D0FEFDD443}" type="pres">
      <dgm:prSet presAssocID="{F511514F-E7A0-4F46-89D2-0126AF9A131D}" presName="rootConnector" presStyleLbl="node3" presStyleIdx="13" presStyleCnt="18"/>
      <dgm:spPr/>
      <dgm:t>
        <a:bodyPr/>
        <a:lstStyle/>
        <a:p>
          <a:endParaRPr lang="en-US"/>
        </a:p>
      </dgm:t>
    </dgm:pt>
    <dgm:pt modelId="{0624D089-6FED-45DC-9074-64BE544064DD}" type="pres">
      <dgm:prSet presAssocID="{F511514F-E7A0-4F46-89D2-0126AF9A131D}" presName="hierChild4" presStyleCnt="0"/>
      <dgm:spPr/>
      <dgm:t>
        <a:bodyPr/>
        <a:lstStyle/>
        <a:p>
          <a:endParaRPr lang="en-ZA"/>
        </a:p>
      </dgm:t>
    </dgm:pt>
    <dgm:pt modelId="{18B2D326-A90A-4A35-B978-4B4BF1E70B69}" type="pres">
      <dgm:prSet presAssocID="{F511514F-E7A0-4F46-89D2-0126AF9A131D}" presName="hierChild5" presStyleCnt="0"/>
      <dgm:spPr/>
      <dgm:t>
        <a:bodyPr/>
        <a:lstStyle/>
        <a:p>
          <a:endParaRPr lang="en-ZA"/>
        </a:p>
      </dgm:t>
    </dgm:pt>
    <dgm:pt modelId="{DB690C39-EA8A-47C0-BAA6-B04E0AD4C5F4}" type="pres">
      <dgm:prSet presAssocID="{C8500215-86B5-41DC-A804-5ED6CA9762C2}" presName="Name37" presStyleLbl="parChTrans1D3" presStyleIdx="14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9199"/>
              </a:lnTo>
              <a:lnTo>
                <a:pt x="203814" y="3519199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1E779038-863E-4519-AC7D-45DE53BD14C8}" type="pres">
      <dgm:prSet presAssocID="{42AD1958-A53D-4A5B-8C02-ED52609DF4C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B93DD523-057A-4EEC-AC44-E05EE1565DD6}" type="pres">
      <dgm:prSet presAssocID="{42AD1958-A53D-4A5B-8C02-ED52609DF4C3}" presName="rootComposite" presStyleCnt="0"/>
      <dgm:spPr/>
      <dgm:t>
        <a:bodyPr/>
        <a:lstStyle/>
        <a:p>
          <a:endParaRPr lang="en-ZA"/>
        </a:p>
      </dgm:t>
    </dgm:pt>
    <dgm:pt modelId="{0FD912ED-AF2D-4AE5-95AA-B1AAC0AE0B4A}" type="pres">
      <dgm:prSet presAssocID="{42AD1958-A53D-4A5B-8C02-ED52609DF4C3}" presName="rootText" presStyleLbl="node3" presStyleIdx="14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D1AB4A8E-DD48-48F7-A429-496DA271AB5E}" type="pres">
      <dgm:prSet presAssocID="{42AD1958-A53D-4A5B-8C02-ED52609DF4C3}" presName="rootConnector" presStyleLbl="node3" presStyleIdx="14" presStyleCnt="18"/>
      <dgm:spPr/>
      <dgm:t>
        <a:bodyPr/>
        <a:lstStyle/>
        <a:p>
          <a:endParaRPr lang="en-US"/>
        </a:p>
      </dgm:t>
    </dgm:pt>
    <dgm:pt modelId="{C3E74EF7-FFF8-4DA6-916A-6821EDB5EA4E}" type="pres">
      <dgm:prSet presAssocID="{42AD1958-A53D-4A5B-8C02-ED52609DF4C3}" presName="hierChild4" presStyleCnt="0"/>
      <dgm:spPr/>
      <dgm:t>
        <a:bodyPr/>
        <a:lstStyle/>
        <a:p>
          <a:endParaRPr lang="en-ZA"/>
        </a:p>
      </dgm:t>
    </dgm:pt>
    <dgm:pt modelId="{90807A6D-6F5C-435D-B4D5-0017624DF0BA}" type="pres">
      <dgm:prSet presAssocID="{42AD1958-A53D-4A5B-8C02-ED52609DF4C3}" presName="hierChild5" presStyleCnt="0"/>
      <dgm:spPr/>
      <dgm:t>
        <a:bodyPr/>
        <a:lstStyle/>
        <a:p>
          <a:endParaRPr lang="en-ZA"/>
        </a:p>
      </dgm:t>
    </dgm:pt>
    <dgm:pt modelId="{D814C8F3-0D5F-4D8F-8A37-D187E4E021AC}" type="pres">
      <dgm:prSet presAssocID="{148B69EE-0D40-400C-BB63-466614F13DEF}" presName="hierChild5" presStyleCnt="0"/>
      <dgm:spPr/>
      <dgm:t>
        <a:bodyPr/>
        <a:lstStyle/>
        <a:p>
          <a:endParaRPr lang="en-ZA"/>
        </a:p>
      </dgm:t>
    </dgm:pt>
    <dgm:pt modelId="{31453874-2A12-4D27-8316-E798F362ADB1}" type="pres">
      <dgm:prSet presAssocID="{40CE9BB6-9D5E-4515-9952-24558923EE1F}" presName="Name37" presStyleLbl="parChTrans1D2" presStyleIdx="4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3396897" y="142670"/>
              </a:lnTo>
              <a:lnTo>
                <a:pt x="3396897" y="285340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36E3F018-0513-4F7F-A473-1CCE28345D4E}" type="pres">
      <dgm:prSet presAssocID="{29EC94C7-08BF-4AD3-A75E-A74A1D43C51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DD9AB4CD-BBCF-44F3-AC96-FF38170249FA}" type="pres">
      <dgm:prSet presAssocID="{29EC94C7-08BF-4AD3-A75E-A74A1D43C515}" presName="rootComposite" presStyleCnt="0"/>
      <dgm:spPr/>
      <dgm:t>
        <a:bodyPr/>
        <a:lstStyle/>
        <a:p>
          <a:endParaRPr lang="en-ZA"/>
        </a:p>
      </dgm:t>
    </dgm:pt>
    <dgm:pt modelId="{A8133F8B-A4D8-4541-8928-3B6DDEA8963C}" type="pres">
      <dgm:prSet presAssocID="{29EC94C7-08BF-4AD3-A75E-A74A1D43C515}" presName="rootText" presStyleLbl="node2" presStyleIdx="4" presStyleCnt="5" custScaleY="124013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AE18AF6-2ED1-4D41-8438-68E1939375F5}" type="pres">
      <dgm:prSet presAssocID="{29EC94C7-08BF-4AD3-A75E-A74A1D43C515}" presName="rootConnector" presStyleLbl="node2" presStyleIdx="4" presStyleCnt="5"/>
      <dgm:spPr/>
      <dgm:t>
        <a:bodyPr/>
        <a:lstStyle/>
        <a:p>
          <a:endParaRPr lang="en-US"/>
        </a:p>
      </dgm:t>
    </dgm:pt>
    <dgm:pt modelId="{4DA57581-E29A-4DA9-98AF-FB8427188E37}" type="pres">
      <dgm:prSet presAssocID="{29EC94C7-08BF-4AD3-A75E-A74A1D43C515}" presName="hierChild4" presStyleCnt="0"/>
      <dgm:spPr/>
      <dgm:t>
        <a:bodyPr/>
        <a:lstStyle/>
        <a:p>
          <a:endParaRPr lang="en-ZA"/>
        </a:p>
      </dgm:t>
    </dgm:pt>
    <dgm:pt modelId="{FB6B9559-363E-46C5-999F-69E2198BABBB}" type="pres">
      <dgm:prSet presAssocID="{D5457DFD-C8F0-4C55-ACD1-7F2835D32F0A}" presName="Name37" presStyleLbl="parChTrans1D3" presStyleIdx="15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A9030E07-0EEE-4C8F-B343-52DF453072D8}" type="pres">
      <dgm:prSet presAssocID="{33026151-A89E-47F8-9E06-E4DE681184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73CD5B20-3681-49D4-8913-EDC0ABFDF498}" type="pres">
      <dgm:prSet presAssocID="{33026151-A89E-47F8-9E06-E4DE68118490}" presName="rootComposite" presStyleCnt="0"/>
      <dgm:spPr/>
      <dgm:t>
        <a:bodyPr/>
        <a:lstStyle/>
        <a:p>
          <a:endParaRPr lang="en-ZA"/>
        </a:p>
      </dgm:t>
    </dgm:pt>
    <dgm:pt modelId="{802DBE0D-7B2C-4BB9-9CA9-EA7DD2B32B18}" type="pres">
      <dgm:prSet presAssocID="{33026151-A89E-47F8-9E06-E4DE68118490}" presName="rootText" presStyleLbl="node3" presStyleIdx="15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BF4F029-3B39-4EE3-A969-13E306412E65}" type="pres">
      <dgm:prSet presAssocID="{33026151-A89E-47F8-9E06-E4DE68118490}" presName="rootConnector" presStyleLbl="node3" presStyleIdx="15" presStyleCnt="18"/>
      <dgm:spPr/>
      <dgm:t>
        <a:bodyPr/>
        <a:lstStyle/>
        <a:p>
          <a:endParaRPr lang="en-US"/>
        </a:p>
      </dgm:t>
    </dgm:pt>
    <dgm:pt modelId="{018E8320-FAFF-41A9-AD7D-3C589465DCEF}" type="pres">
      <dgm:prSet presAssocID="{33026151-A89E-47F8-9E06-E4DE68118490}" presName="hierChild4" presStyleCnt="0"/>
      <dgm:spPr/>
      <dgm:t>
        <a:bodyPr/>
        <a:lstStyle/>
        <a:p>
          <a:endParaRPr lang="en-ZA"/>
        </a:p>
      </dgm:t>
    </dgm:pt>
    <dgm:pt modelId="{292F5B8C-5CC7-4AD7-8989-EE629B0DAB0B}" type="pres">
      <dgm:prSet presAssocID="{33026151-A89E-47F8-9E06-E4DE68118490}" presName="hierChild5" presStyleCnt="0"/>
      <dgm:spPr/>
      <dgm:t>
        <a:bodyPr/>
        <a:lstStyle/>
        <a:p>
          <a:endParaRPr lang="en-ZA"/>
        </a:p>
      </dgm:t>
    </dgm:pt>
    <dgm:pt modelId="{2456D227-5A04-4684-9E3A-BA237B68D858}" type="pres">
      <dgm:prSet presAssocID="{2B8648CD-403C-4D79-A42E-3259F3BEFA9A}" presName="Name37" presStyleLbl="parChTrans1D3" presStyleIdx="16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</dgm:spPr>
      <dgm:t>
        <a:bodyPr/>
        <a:lstStyle/>
        <a:p>
          <a:endParaRPr lang="en-US"/>
        </a:p>
      </dgm:t>
    </dgm:pt>
    <dgm:pt modelId="{0CB6E7A4-D184-4780-88EE-13FA56E61645}" type="pres">
      <dgm:prSet presAssocID="{35D679A1-B399-4C05-9E86-8F558BEA37A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C01F2971-B9FB-4250-B93D-65A6E9FA3224}" type="pres">
      <dgm:prSet presAssocID="{35D679A1-B399-4C05-9E86-8F558BEA37A3}" presName="rootComposite" presStyleCnt="0"/>
      <dgm:spPr/>
      <dgm:t>
        <a:bodyPr/>
        <a:lstStyle/>
        <a:p>
          <a:endParaRPr lang="en-ZA"/>
        </a:p>
      </dgm:t>
    </dgm:pt>
    <dgm:pt modelId="{40F88C77-A375-4E20-9F60-3912503749C4}" type="pres">
      <dgm:prSet presAssocID="{35D679A1-B399-4C05-9E86-8F558BEA37A3}" presName="rootText" presStyleLbl="node3" presStyleIdx="16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14EF798F-83D3-4E27-AB00-C4CF4B1D2885}" type="pres">
      <dgm:prSet presAssocID="{35D679A1-B399-4C05-9E86-8F558BEA37A3}" presName="rootConnector" presStyleLbl="node3" presStyleIdx="16" presStyleCnt="18"/>
      <dgm:spPr/>
      <dgm:t>
        <a:bodyPr/>
        <a:lstStyle/>
        <a:p>
          <a:endParaRPr lang="en-US"/>
        </a:p>
      </dgm:t>
    </dgm:pt>
    <dgm:pt modelId="{82798706-66AB-4B1B-B862-DC603F2B4FCA}" type="pres">
      <dgm:prSet presAssocID="{35D679A1-B399-4C05-9E86-8F558BEA37A3}" presName="hierChild4" presStyleCnt="0"/>
      <dgm:spPr/>
      <dgm:t>
        <a:bodyPr/>
        <a:lstStyle/>
        <a:p>
          <a:endParaRPr lang="en-ZA"/>
        </a:p>
      </dgm:t>
    </dgm:pt>
    <dgm:pt modelId="{96727D24-1FE2-4206-B08A-972BFAFB0C8E}" type="pres">
      <dgm:prSet presAssocID="{35D679A1-B399-4C05-9E86-8F558BEA37A3}" presName="hierChild5" presStyleCnt="0"/>
      <dgm:spPr/>
      <dgm:t>
        <a:bodyPr/>
        <a:lstStyle/>
        <a:p>
          <a:endParaRPr lang="en-ZA"/>
        </a:p>
      </dgm:t>
    </dgm:pt>
    <dgm:pt modelId="{8DC163BD-0AF0-4A11-BAC2-67701121D936}" type="pres">
      <dgm:prSet presAssocID="{8FD9F8A6-651E-4044-BF9A-22C4088276DA}" presName="Name37" presStyleLbl="parChTrans1D3" presStyleIdx="17" presStyleCnt="18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</dgm:spPr>
      <dgm:t>
        <a:bodyPr/>
        <a:lstStyle/>
        <a:p>
          <a:endParaRPr lang="en-ZA"/>
        </a:p>
      </dgm:t>
    </dgm:pt>
    <dgm:pt modelId="{37C2130F-4B02-4ADC-A353-9561F2EF1D99}" type="pres">
      <dgm:prSet presAssocID="{64E537EC-0F49-453E-9185-1D64D5C887F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ZA"/>
        </a:p>
      </dgm:t>
    </dgm:pt>
    <dgm:pt modelId="{80C221BF-0103-4ADD-90E8-08496880581D}" type="pres">
      <dgm:prSet presAssocID="{64E537EC-0F49-453E-9185-1D64D5C887FD}" presName="rootComposite" presStyleCnt="0"/>
      <dgm:spPr/>
      <dgm:t>
        <a:bodyPr/>
        <a:lstStyle/>
        <a:p>
          <a:endParaRPr lang="en-ZA"/>
        </a:p>
      </dgm:t>
    </dgm:pt>
    <dgm:pt modelId="{0C7718C0-4869-4620-8E38-A750653DF2C8}" type="pres">
      <dgm:prSet presAssocID="{64E537EC-0F49-453E-9185-1D64D5C887FD}" presName="rootText" presStyleLbl="node3" presStyleIdx="17" presStyleCnt="18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ZA"/>
        </a:p>
      </dgm:t>
    </dgm:pt>
    <dgm:pt modelId="{BCF26711-63EF-48A5-9EB9-033AF7C2C37B}" type="pres">
      <dgm:prSet presAssocID="{64E537EC-0F49-453E-9185-1D64D5C887FD}" presName="rootConnector" presStyleLbl="node3" presStyleIdx="17" presStyleCnt="18"/>
      <dgm:spPr/>
      <dgm:t>
        <a:bodyPr/>
        <a:lstStyle/>
        <a:p>
          <a:endParaRPr lang="en-ZA"/>
        </a:p>
      </dgm:t>
    </dgm:pt>
    <dgm:pt modelId="{FBFA7FA3-6361-498C-BE81-174AA20C8778}" type="pres">
      <dgm:prSet presAssocID="{64E537EC-0F49-453E-9185-1D64D5C887FD}" presName="hierChild4" presStyleCnt="0"/>
      <dgm:spPr/>
      <dgm:t>
        <a:bodyPr/>
        <a:lstStyle/>
        <a:p>
          <a:endParaRPr lang="en-ZA"/>
        </a:p>
      </dgm:t>
    </dgm:pt>
    <dgm:pt modelId="{9B5D6471-4277-4A38-BAF3-74BA0FCF482B}" type="pres">
      <dgm:prSet presAssocID="{64E537EC-0F49-453E-9185-1D64D5C887FD}" presName="hierChild5" presStyleCnt="0"/>
      <dgm:spPr/>
      <dgm:t>
        <a:bodyPr/>
        <a:lstStyle/>
        <a:p>
          <a:endParaRPr lang="en-ZA"/>
        </a:p>
      </dgm:t>
    </dgm:pt>
    <dgm:pt modelId="{2DB61B95-0D22-4A2F-B18B-2E2F3DE38932}" type="pres">
      <dgm:prSet presAssocID="{29EC94C7-08BF-4AD3-A75E-A74A1D43C515}" presName="hierChild5" presStyleCnt="0"/>
      <dgm:spPr/>
      <dgm:t>
        <a:bodyPr/>
        <a:lstStyle/>
        <a:p>
          <a:endParaRPr lang="en-ZA"/>
        </a:p>
      </dgm:t>
    </dgm:pt>
    <dgm:pt modelId="{44FDC363-00AD-4691-9D3C-5ABF3E5A853C}" type="pres">
      <dgm:prSet presAssocID="{8EDABC5A-9FDD-4572-948A-30AA70E884E7}" presName="hierChild3" presStyleCnt="0"/>
      <dgm:spPr/>
      <dgm:t>
        <a:bodyPr/>
        <a:lstStyle/>
        <a:p>
          <a:endParaRPr lang="en-ZA"/>
        </a:p>
      </dgm:t>
    </dgm:pt>
  </dgm:ptLst>
  <dgm:cxnLst>
    <dgm:cxn modelId="{A3B6A4BF-05EA-47E3-ACD6-B9F4CCD28AE0}" srcId="{8EDABC5A-9FDD-4572-948A-30AA70E884E7}" destId="{954127D9-2DD0-4ABD-855D-08F9A6B70CC5}" srcOrd="1" destOrd="0" parTransId="{7A64C0E6-E586-480B-8DDF-2DECEA604DB5}" sibTransId="{8F2ACC50-A53F-48B1-BF44-01D9BD7A6F24}"/>
    <dgm:cxn modelId="{5EE7A0E6-BB9D-4B79-B0E2-4FE6BDF23240}" type="presOf" srcId="{5ABAAFB0-2C9A-45D8-A701-1240AF372EE5}" destId="{19EDA646-865D-48B2-954E-EE2681341D30}" srcOrd="0" destOrd="0" presId="urn:microsoft.com/office/officeart/2005/8/layout/orgChart1"/>
    <dgm:cxn modelId="{A658326C-9498-4D17-AF6F-9611426EBD9B}" type="presOf" srcId="{E8826063-453C-464A-93F1-7D76D99B615C}" destId="{A3540A4F-4A60-4322-957C-14C3B034DC53}" srcOrd="0" destOrd="0" presId="urn:microsoft.com/office/officeart/2005/8/layout/orgChart1"/>
    <dgm:cxn modelId="{4A4026C7-1623-4B4A-81E3-F74851D6E3E7}" type="presOf" srcId="{AEB19AB8-A01F-47FB-87AB-46D8FC3D3AEF}" destId="{EB61569C-29B8-4754-804D-ACFDC21506D4}" srcOrd="0" destOrd="0" presId="urn:microsoft.com/office/officeart/2005/8/layout/orgChart1"/>
    <dgm:cxn modelId="{85852788-9F54-43CC-8323-FA42E8858601}" type="presOf" srcId="{8EDABC5A-9FDD-4572-948A-30AA70E884E7}" destId="{68DD8813-24D0-4CBA-A339-2C53FB0D79C8}" srcOrd="0" destOrd="0" presId="urn:microsoft.com/office/officeart/2005/8/layout/orgChart1"/>
    <dgm:cxn modelId="{7B34C2B2-21EC-499C-A88C-C9627EC45BCD}" type="presOf" srcId="{87EBAB2A-FE1A-4A25-88C9-B7215A27E345}" destId="{668194B2-CE7B-405D-B53D-86F92D44116E}" srcOrd="0" destOrd="0" presId="urn:microsoft.com/office/officeart/2005/8/layout/orgChart1"/>
    <dgm:cxn modelId="{722AAE40-F741-4867-A68F-7A8C487BA9A8}" srcId="{96F2206D-3FD4-4488-9A79-2B6F3FAB11C3}" destId="{80F16D67-5FF3-47E6-B8AA-BD7B230C5C5A}" srcOrd="1" destOrd="0" parTransId="{73E46854-9012-4E35-B231-800D5027BF9C}" sibTransId="{68ADE60A-DE86-49BD-A816-DA595A8639C3}"/>
    <dgm:cxn modelId="{21C34910-58DD-4767-B108-CBD4640B94AE}" type="presOf" srcId="{DEF62661-C510-493E-9C47-937F66AF07EA}" destId="{F138FE7D-5D0A-4F29-8762-6560C236C2F0}" srcOrd="1" destOrd="0" presId="urn:microsoft.com/office/officeart/2005/8/layout/orgChart1"/>
    <dgm:cxn modelId="{7C9DF6E9-7283-418C-8AD7-99FA65BD40B7}" type="presOf" srcId="{F511514F-E7A0-4F46-89D2-0126AF9A131D}" destId="{9874D2B4-5511-4A11-AED7-58D0FEFDD443}" srcOrd="1" destOrd="0" presId="urn:microsoft.com/office/officeart/2005/8/layout/orgChart1"/>
    <dgm:cxn modelId="{821E6071-C76B-4435-9877-906845D5B825}" srcId="{8B84C40E-FD96-47A2-8B53-1A84F7AA275A}" destId="{8A20D95D-96D6-4834-8BDB-E2AEA2BC94F6}" srcOrd="2" destOrd="0" parTransId="{9E0D949A-D365-4532-B67F-A5D32BF26CFF}" sibTransId="{A2CEB36F-03A3-4E76-B37B-B4D21EB84F7C}"/>
    <dgm:cxn modelId="{6A05DCCF-EC59-46E3-91FE-B2A843B7A54F}" type="presOf" srcId="{B58521A3-03F5-48A4-A2F7-9D51456CD731}" destId="{550447D4-C712-433D-B04E-2D11838587F7}" srcOrd="0" destOrd="0" presId="urn:microsoft.com/office/officeart/2005/8/layout/orgChart1"/>
    <dgm:cxn modelId="{476FAB79-76F6-4E46-9318-89AA664F9E18}" type="presOf" srcId="{80F16D67-5FF3-47E6-B8AA-BD7B230C5C5A}" destId="{4F7AE654-EECB-4000-9721-430C60054BA8}" srcOrd="1" destOrd="0" presId="urn:microsoft.com/office/officeart/2005/8/layout/orgChart1"/>
    <dgm:cxn modelId="{B70BDDF4-1DF4-4266-A447-66B6D9FDB600}" type="presOf" srcId="{AEB19AB8-A01F-47FB-87AB-46D8FC3D3AEF}" destId="{D4A0006A-4556-4716-8806-48581BDE9DF1}" srcOrd="1" destOrd="0" presId="urn:microsoft.com/office/officeart/2005/8/layout/orgChart1"/>
    <dgm:cxn modelId="{90350360-F21A-459F-AB0B-2785719990E3}" type="presOf" srcId="{225642C8-DDC8-439A-9F90-0B285F83AB30}" destId="{933AA3DE-C79B-4AF6-8505-0A9BC6B6A581}" srcOrd="1" destOrd="0" presId="urn:microsoft.com/office/officeart/2005/8/layout/orgChart1"/>
    <dgm:cxn modelId="{654C2DC8-DF51-4E8D-BB65-D335BD631AC7}" srcId="{954127D9-2DD0-4ABD-855D-08F9A6B70CC5}" destId="{E8826063-453C-464A-93F1-7D76D99B615C}" srcOrd="3" destOrd="0" parTransId="{A80D580A-75EF-49D9-8A8A-A99D31B30D3C}" sibTransId="{E44F3E7F-00F8-47D7-A264-B91A92590EFD}"/>
    <dgm:cxn modelId="{AFD90E81-93F0-4E9B-917C-3CE41BE4D1FA}" type="presOf" srcId="{9E0D949A-D365-4532-B67F-A5D32BF26CFF}" destId="{641F8BCF-FD75-43A4-A191-62E1904FE9AB}" srcOrd="0" destOrd="0" presId="urn:microsoft.com/office/officeart/2005/8/layout/orgChart1"/>
    <dgm:cxn modelId="{B5CEA682-1F4A-4F33-9BF7-17E6B6E016A2}" type="presOf" srcId="{40CE9BB6-9D5E-4515-9952-24558923EE1F}" destId="{31453874-2A12-4D27-8316-E798F362ADB1}" srcOrd="0" destOrd="0" presId="urn:microsoft.com/office/officeart/2005/8/layout/orgChart1"/>
    <dgm:cxn modelId="{6BA20293-92C1-4CB9-8648-C7CDA6142CB9}" srcId="{954127D9-2DD0-4ABD-855D-08F9A6B70CC5}" destId="{AEB19AB8-A01F-47FB-87AB-46D8FC3D3AEF}" srcOrd="1" destOrd="0" parTransId="{78475ADC-250C-4465-A43B-68234BFBD5C2}" sibTransId="{030F6EC2-3A91-45E6-A1B4-7AD31DBF15AC}"/>
    <dgm:cxn modelId="{7CBBE9A9-318E-455B-A61F-99BF862B34A1}" type="presOf" srcId="{8B84C40E-FD96-47A2-8B53-1A84F7AA275A}" destId="{F1271F8E-BF48-4B3C-AB70-2F54E0948870}" srcOrd="0" destOrd="0" presId="urn:microsoft.com/office/officeart/2005/8/layout/orgChart1"/>
    <dgm:cxn modelId="{BAF94CC5-0A23-47F3-9744-234D390D92A1}" type="presOf" srcId="{35D679A1-B399-4C05-9E86-8F558BEA37A3}" destId="{40F88C77-A375-4E20-9F60-3912503749C4}" srcOrd="0" destOrd="0" presId="urn:microsoft.com/office/officeart/2005/8/layout/orgChart1"/>
    <dgm:cxn modelId="{AA3FEE00-1207-444A-BE48-1D3593031B1F}" type="presOf" srcId="{8FD9F8A6-651E-4044-BF9A-22C4088276DA}" destId="{8DC163BD-0AF0-4A11-BAC2-67701121D936}" srcOrd="0" destOrd="0" presId="urn:microsoft.com/office/officeart/2005/8/layout/orgChart1"/>
    <dgm:cxn modelId="{9A358FA5-9644-4836-AACB-8C5E7CB9A8E3}" type="presOf" srcId="{0C939AE9-225C-43CD-B22B-38AD20436263}" destId="{AE57F14F-59A5-43B6-9F93-CED537394061}" srcOrd="0" destOrd="0" presId="urn:microsoft.com/office/officeart/2005/8/layout/orgChart1"/>
    <dgm:cxn modelId="{A9397A98-CA02-4EEC-AA9E-AA0AB09A69D5}" type="presOf" srcId="{64E537EC-0F49-453E-9185-1D64D5C887FD}" destId="{0C7718C0-4869-4620-8E38-A750653DF2C8}" srcOrd="0" destOrd="0" presId="urn:microsoft.com/office/officeart/2005/8/layout/orgChart1"/>
    <dgm:cxn modelId="{B2518AC4-E729-4856-9405-1309FBAC2C1D}" type="presOf" srcId="{A80D580A-75EF-49D9-8A8A-A99D31B30D3C}" destId="{90F7808E-740A-4FBF-98DB-30F26CE50B70}" srcOrd="0" destOrd="0" presId="urn:microsoft.com/office/officeart/2005/8/layout/orgChart1"/>
    <dgm:cxn modelId="{4F57C87C-5FF8-4248-9E4F-1BA05036A30A}" type="presOf" srcId="{5ABAAFB0-2C9A-45D8-A701-1240AF372EE5}" destId="{33086046-B30D-4982-B7EF-A4B4F5E3D868}" srcOrd="1" destOrd="0" presId="urn:microsoft.com/office/officeart/2005/8/layout/orgChart1"/>
    <dgm:cxn modelId="{D776D746-332C-45A9-9E2B-BD3E6260C923}" type="presOf" srcId="{80F16D67-5FF3-47E6-B8AA-BD7B230C5C5A}" destId="{0849A24C-64D3-418E-835E-1CC6CC07FFD0}" srcOrd="0" destOrd="0" presId="urn:microsoft.com/office/officeart/2005/8/layout/orgChart1"/>
    <dgm:cxn modelId="{C690899B-1E49-4BAC-80F7-B580885E86D4}" type="presOf" srcId="{73E46854-9012-4E35-B231-800D5027BF9C}" destId="{958DBF8D-71ED-4308-B6F7-EDEA38B3B67A}" srcOrd="0" destOrd="0" presId="urn:microsoft.com/office/officeart/2005/8/layout/orgChart1"/>
    <dgm:cxn modelId="{530C10C6-CC9B-4F9F-A7C3-EE5FBA274125}" srcId="{96F2206D-3FD4-4488-9A79-2B6F3FAB11C3}" destId="{935897AA-628B-4431-8C7D-FF887B76FBB8}" srcOrd="0" destOrd="0" parTransId="{EA13F294-D1F9-473F-A65A-A3D24BBBA7F6}" sibTransId="{3F11D27A-511F-427D-B54D-DA690ED9DFF5}"/>
    <dgm:cxn modelId="{A44B9055-A956-4214-B9F9-1D58AA961B3B}" type="presOf" srcId="{DDF7B0A3-B1F9-4DE2-A6EA-9FD6CC7251D2}" destId="{6FCF40DA-960C-4474-9E29-08BFADB9E5D3}" srcOrd="0" destOrd="0" presId="urn:microsoft.com/office/officeart/2005/8/layout/orgChart1"/>
    <dgm:cxn modelId="{FFC71693-E849-453B-9973-7411C45C0EC5}" srcId="{29EC94C7-08BF-4AD3-A75E-A74A1D43C515}" destId="{35D679A1-B399-4C05-9E86-8F558BEA37A3}" srcOrd="1" destOrd="0" parTransId="{2B8648CD-403C-4D79-A42E-3259F3BEFA9A}" sibTransId="{3624C028-8554-4C4C-9A44-D38E1C717923}"/>
    <dgm:cxn modelId="{05C0B40F-1DE4-47EB-8A45-9C99FFA04709}" type="presOf" srcId="{0AB3AF5C-08E1-45A0-9852-D002320813B8}" destId="{1750B2DE-87E7-4674-B774-E962144CF0E3}" srcOrd="0" destOrd="0" presId="urn:microsoft.com/office/officeart/2005/8/layout/orgChart1"/>
    <dgm:cxn modelId="{CA1CD098-C9E3-41C9-8C14-792EA276904C}" srcId="{8B84C40E-FD96-47A2-8B53-1A84F7AA275A}" destId="{DEF62661-C510-493E-9C47-937F66AF07EA}" srcOrd="1" destOrd="0" parTransId="{C99F3BC6-85F3-4888-B01E-8165BFAD233C}" sibTransId="{985A8588-FD93-460B-9B80-AA13C8DB8212}"/>
    <dgm:cxn modelId="{864978C8-5FAE-47F8-A50F-DC245A50D3C0}" type="presOf" srcId="{954127D9-2DD0-4ABD-855D-08F9A6B70CC5}" destId="{D98A90F1-DAD6-4FCD-A635-B4F38EBED709}" srcOrd="0" destOrd="0" presId="urn:microsoft.com/office/officeart/2005/8/layout/orgChart1"/>
    <dgm:cxn modelId="{64DB96D4-A9AD-4694-9FBD-20B5FF459CF1}" type="presOf" srcId="{7A64C0E6-E586-480B-8DDF-2DECEA604DB5}" destId="{92457FA1-425C-41BB-8373-C8859751D89D}" srcOrd="0" destOrd="0" presId="urn:microsoft.com/office/officeart/2005/8/layout/orgChart1"/>
    <dgm:cxn modelId="{D383314D-0ACA-4FE4-BD1C-CBDA16F4D77A}" type="presOf" srcId="{C0CD5AF1-38C8-48A0-B2BD-A83BE4A4626B}" destId="{394A6786-8283-4B32-96DA-8C170335A6C6}" srcOrd="0" destOrd="0" presId="urn:microsoft.com/office/officeart/2005/8/layout/orgChart1"/>
    <dgm:cxn modelId="{A84AC9CA-51C1-4E88-A8EA-9BA7FB3A0C4E}" type="presOf" srcId="{100D0F5A-F6DE-41E3-8592-25DC32660E28}" destId="{E1E0A73A-1354-467A-84E8-51079EE36F7A}" srcOrd="0" destOrd="0" presId="urn:microsoft.com/office/officeart/2005/8/layout/orgChart1"/>
    <dgm:cxn modelId="{9AA5CE56-5744-480B-8779-1CE19C511E79}" type="presOf" srcId="{DEF62661-C510-493E-9C47-937F66AF07EA}" destId="{426AACA9-D9E5-44FC-BD6E-77AF0CEFE1C0}" srcOrd="0" destOrd="0" presId="urn:microsoft.com/office/officeart/2005/8/layout/orgChart1"/>
    <dgm:cxn modelId="{4D6D1EDD-0B8E-47FD-8955-38E32E9F24DC}" type="presOf" srcId="{C1DAA3D3-BE2F-4ACD-ABA2-0A2F886A99D1}" destId="{35A8C680-D034-4CCF-8AB2-8559D8421A2A}" srcOrd="0" destOrd="0" presId="urn:microsoft.com/office/officeart/2005/8/layout/orgChart1"/>
    <dgm:cxn modelId="{949F6EC6-4CDC-42F6-9AAC-6B111B3CB996}" type="presOf" srcId="{29EC94C7-08BF-4AD3-A75E-A74A1D43C515}" destId="{1AE18AF6-2ED1-4D41-8438-68E1939375F5}" srcOrd="1" destOrd="0" presId="urn:microsoft.com/office/officeart/2005/8/layout/orgChart1"/>
    <dgm:cxn modelId="{FCCFDEE8-219D-4D25-B6B1-4E0AD6A753A9}" type="presOf" srcId="{8EDABC5A-9FDD-4572-948A-30AA70E884E7}" destId="{F2354D2C-D12B-4CC8-B672-CD83DF27DF8C}" srcOrd="1" destOrd="0" presId="urn:microsoft.com/office/officeart/2005/8/layout/orgChart1"/>
    <dgm:cxn modelId="{D33AF1D6-D91F-4CB7-8E42-5E8622E473DD}" type="presOf" srcId="{33026151-A89E-47F8-9E06-E4DE68118490}" destId="{802DBE0D-7B2C-4BB9-9CA9-EA7DD2B32B18}" srcOrd="0" destOrd="0" presId="urn:microsoft.com/office/officeart/2005/8/layout/orgChart1"/>
    <dgm:cxn modelId="{54F1B78D-87DE-4C38-AFFA-98AD0D79B606}" srcId="{954127D9-2DD0-4ABD-855D-08F9A6B70CC5}" destId="{0AB3AF5C-08E1-45A0-9852-D002320813B8}" srcOrd="2" destOrd="0" parTransId="{83B1CAD8-27FE-4707-976B-21E92F828A33}" sibTransId="{FEB6E737-B860-4464-A673-98B96EDBDA67}"/>
    <dgm:cxn modelId="{35076CF6-BBBD-4800-A9D2-035E0638AED9}" type="presOf" srcId="{96F2206D-3FD4-4488-9A79-2B6F3FAB11C3}" destId="{DE4C80F7-82AE-4A17-92A9-390C5F54E56B}" srcOrd="1" destOrd="0" presId="urn:microsoft.com/office/officeart/2005/8/layout/orgChart1"/>
    <dgm:cxn modelId="{DBBE5663-AA98-43F3-8BE0-6D2962ADAAD5}" type="presOf" srcId="{8A20D95D-96D6-4834-8BDB-E2AEA2BC94F6}" destId="{1FF58B5F-903A-4549-AEF2-DF4372B608D9}" srcOrd="1" destOrd="0" presId="urn:microsoft.com/office/officeart/2005/8/layout/orgChart1"/>
    <dgm:cxn modelId="{497A56BB-821C-4B44-9D71-983DC631E516}" type="presOf" srcId="{954127D9-2DD0-4ABD-855D-08F9A6B70CC5}" destId="{EC3D59D1-5B51-4EA3-BA1B-FA4B989337D7}" srcOrd="1" destOrd="0" presId="urn:microsoft.com/office/officeart/2005/8/layout/orgChart1"/>
    <dgm:cxn modelId="{CC969F0E-970C-441B-BD57-8BA5E0E69F8A}" type="presOf" srcId="{58494A18-E61F-4C77-B46F-2681EA2C9E99}" destId="{57D991CF-CB57-4865-B62B-D6F95996C2C6}" srcOrd="0" destOrd="0" presId="urn:microsoft.com/office/officeart/2005/8/layout/orgChart1"/>
    <dgm:cxn modelId="{634A02C0-97E1-46DA-A311-3DA260CEFF8F}" type="presOf" srcId="{64E537EC-0F49-453E-9185-1D64D5C887FD}" destId="{BCF26711-63EF-48A5-9EB9-033AF7C2C37B}" srcOrd="1" destOrd="0" presId="urn:microsoft.com/office/officeart/2005/8/layout/orgChart1"/>
    <dgm:cxn modelId="{E9FBE6D5-AC30-4DAE-8F0D-C08A22F7F64B}" srcId="{8EDABC5A-9FDD-4572-948A-30AA70E884E7}" destId="{8B84C40E-FD96-47A2-8B53-1A84F7AA275A}" srcOrd="0" destOrd="0" parTransId="{97229C0C-9FE4-4D18-ACDF-0ECA04607AAC}" sibTransId="{87A168B7-B8BE-4542-873D-DBB0D2AAFBF4}"/>
    <dgm:cxn modelId="{7790911B-779F-4FBF-92B2-049DA85A38C8}" type="presOf" srcId="{225642C8-DDC8-439A-9F90-0B285F83AB30}" destId="{0428D627-5045-443F-9846-40BA33651783}" srcOrd="0" destOrd="0" presId="urn:microsoft.com/office/officeart/2005/8/layout/orgChart1"/>
    <dgm:cxn modelId="{EBE164AD-2E6D-467C-A847-B3D38647C1BC}" type="presOf" srcId="{42AD1958-A53D-4A5B-8C02-ED52609DF4C3}" destId="{D1AB4A8E-DD48-48F7-A429-496DA271AB5E}" srcOrd="1" destOrd="0" presId="urn:microsoft.com/office/officeart/2005/8/layout/orgChart1"/>
    <dgm:cxn modelId="{10CC7777-E068-4FAD-9917-E9D9F41C4C72}" srcId="{FA4E0B16-0410-40B6-9907-6B4A40FB85EC}" destId="{8EDABC5A-9FDD-4572-948A-30AA70E884E7}" srcOrd="0" destOrd="0" parTransId="{5428CB8E-7695-4076-8E4F-4387982BE2A9}" sibTransId="{0EF10467-D13F-4A39-B98E-3572E3D44DB0}"/>
    <dgm:cxn modelId="{3E8653A1-A782-41DE-8E25-9AF83E2FEDA4}" type="presOf" srcId="{35D679A1-B399-4C05-9E86-8F558BEA37A3}" destId="{14EF798F-83D3-4E27-AB00-C4CF4B1D2885}" srcOrd="1" destOrd="0" presId="urn:microsoft.com/office/officeart/2005/8/layout/orgChart1"/>
    <dgm:cxn modelId="{02E54646-AC7D-4867-A9D7-8B4148F7D420}" srcId="{8EDABC5A-9FDD-4572-948A-30AA70E884E7}" destId="{96F2206D-3FD4-4488-9A79-2B6F3FAB11C3}" srcOrd="2" destOrd="0" parTransId="{69C632FA-4B5C-4045-A0D4-D22316463FAB}" sibTransId="{D713A2AA-F912-4FB7-A513-5BF7E22B9F39}"/>
    <dgm:cxn modelId="{444E346F-24E0-4FC8-9550-27157FA1B97D}" type="presOf" srcId="{148B69EE-0D40-400C-BB63-466614F13DEF}" destId="{2F46ED86-7BDB-4AE0-89EB-621BBB1B2550}" srcOrd="0" destOrd="0" presId="urn:microsoft.com/office/officeart/2005/8/layout/orgChart1"/>
    <dgm:cxn modelId="{E715CD0F-1911-4499-BEC3-29B0E375513E}" type="presOf" srcId="{69C632FA-4B5C-4045-A0D4-D22316463FAB}" destId="{D6FB5419-EE3B-46B8-82B9-D448E03625E0}" srcOrd="0" destOrd="0" presId="urn:microsoft.com/office/officeart/2005/8/layout/orgChart1"/>
    <dgm:cxn modelId="{13354709-4A37-4E9B-BA37-46EB8B4D8F45}" srcId="{29EC94C7-08BF-4AD3-A75E-A74A1D43C515}" destId="{33026151-A89E-47F8-9E06-E4DE68118490}" srcOrd="0" destOrd="0" parTransId="{D5457DFD-C8F0-4C55-ACD1-7F2835D32F0A}" sibTransId="{BB1B2833-BCBB-4813-AE97-640B2D48BF30}"/>
    <dgm:cxn modelId="{DE0B011D-4520-4F47-9803-F49858E2BBDE}" srcId="{29EC94C7-08BF-4AD3-A75E-A74A1D43C515}" destId="{64E537EC-0F49-453E-9185-1D64D5C887FD}" srcOrd="2" destOrd="0" parTransId="{8FD9F8A6-651E-4044-BF9A-22C4088276DA}" sibTransId="{24A74CA9-58C1-4E5C-A230-9B0EE7ABE074}"/>
    <dgm:cxn modelId="{8FA33632-C3E5-477F-9E9B-4AF048F1084B}" type="presOf" srcId="{C0CD5AF1-38C8-48A0-B2BD-A83BE4A4626B}" destId="{09B2D52D-12D4-47BD-9FAD-1EC965478D85}" srcOrd="1" destOrd="0" presId="urn:microsoft.com/office/officeart/2005/8/layout/orgChart1"/>
    <dgm:cxn modelId="{AD2B1E98-B246-4B80-B54C-F63C0AB0309E}" type="presOf" srcId="{F511514F-E7A0-4F46-89D2-0126AF9A131D}" destId="{0A29F4FD-B849-4E28-99F1-01F41091284E}" srcOrd="0" destOrd="0" presId="urn:microsoft.com/office/officeart/2005/8/layout/orgChart1"/>
    <dgm:cxn modelId="{9760F8E6-5EA1-423B-A3A2-8D2D8B345D30}" srcId="{148B69EE-0D40-400C-BB63-466614F13DEF}" destId="{F511514F-E7A0-4F46-89D2-0126AF9A131D}" srcOrd="2" destOrd="0" parTransId="{BCE15ABD-5F85-43D3-BDB1-DB9A48BDEEBC}" sibTransId="{18B0DCCA-860C-4328-AF40-A5EC66125D7B}"/>
    <dgm:cxn modelId="{B5CD72C8-A2C7-4B0C-B2DC-4B29E7431C68}" type="presOf" srcId="{FA4E0B16-0410-40B6-9907-6B4A40FB85EC}" destId="{1904E0D9-A7AD-4709-A6C9-2ABE065D6B66}" srcOrd="0" destOrd="0" presId="urn:microsoft.com/office/officeart/2005/8/layout/orgChart1"/>
    <dgm:cxn modelId="{E32E109F-DE81-4AF8-ADEE-C6DEAEBE0574}" type="presOf" srcId="{148B69EE-0D40-400C-BB63-466614F13DEF}" destId="{E8F5C781-79AE-4F18-A870-E57EF80D077D}" srcOrd="1" destOrd="0" presId="urn:microsoft.com/office/officeart/2005/8/layout/orgChart1"/>
    <dgm:cxn modelId="{91DAA4D2-4197-48F2-B5D4-C7908C0C67BB}" srcId="{96F2206D-3FD4-4488-9A79-2B6F3FAB11C3}" destId="{5ABAAFB0-2C9A-45D8-A701-1240AF372EE5}" srcOrd="2" destOrd="0" parTransId="{C1DAA3D3-BE2F-4ACD-ABA2-0A2F886A99D1}" sibTransId="{F68BBC87-5326-4407-A110-8D4FEC6B613C}"/>
    <dgm:cxn modelId="{28CEB029-5AD9-4883-9884-6DC1ADA10ABC}" srcId="{148B69EE-0D40-400C-BB63-466614F13DEF}" destId="{42AD1958-A53D-4A5B-8C02-ED52609DF4C3}" srcOrd="3" destOrd="0" parTransId="{C8500215-86B5-41DC-A804-5ED6CA9762C2}" sibTransId="{83FC1030-0005-4429-A322-7A5697147B8D}"/>
    <dgm:cxn modelId="{B4D4F8B2-C3F7-4F30-AFF4-29A1C3DBCEA7}" type="presOf" srcId="{935897AA-628B-4431-8C7D-FF887B76FBB8}" destId="{D6DB15CA-6111-43E3-A35C-A2364F7F150C}" srcOrd="0" destOrd="0" presId="urn:microsoft.com/office/officeart/2005/8/layout/orgChart1"/>
    <dgm:cxn modelId="{AF611E4D-C167-4E63-A555-F6AB41AFA736}" type="presOf" srcId="{78475ADC-250C-4465-A43B-68234BFBD5C2}" destId="{489474E7-0D2D-4994-AFB4-52DC4C351993}" srcOrd="0" destOrd="0" presId="urn:microsoft.com/office/officeart/2005/8/layout/orgChart1"/>
    <dgm:cxn modelId="{25F5F753-BB1C-4C82-ADCE-EA673ABCFA93}" type="presOf" srcId="{E8826063-453C-464A-93F1-7D76D99B615C}" destId="{241E8474-68A8-485D-8C88-493B89CE4474}" srcOrd="1" destOrd="0" presId="urn:microsoft.com/office/officeart/2005/8/layout/orgChart1"/>
    <dgm:cxn modelId="{2487CACD-27AB-4FAF-BEB9-59865334269B}" srcId="{954127D9-2DD0-4ABD-855D-08F9A6B70CC5}" destId="{87EBAB2A-FE1A-4A25-88C9-B7215A27E345}" srcOrd="0" destOrd="0" parTransId="{58494A18-E61F-4C77-B46F-2681EA2C9E99}" sibTransId="{A9AC71BA-D6B7-4BAD-996F-55F68B3C6CA0}"/>
    <dgm:cxn modelId="{2A449641-3E98-477F-A073-92A2973B8F09}" type="presOf" srcId="{FDE63944-C082-4D0F-B973-63988F61D42B}" destId="{FDE25662-807D-4E33-B818-E343CD9197CA}" srcOrd="0" destOrd="0" presId="urn:microsoft.com/office/officeart/2005/8/layout/orgChart1"/>
    <dgm:cxn modelId="{921C50C0-C1DB-4FD8-A7CF-42115F0552E6}" type="presOf" srcId="{C99F3BC6-85F3-4888-B01E-8165BFAD233C}" destId="{F6F32933-B217-4048-88CE-85944D0E810D}" srcOrd="0" destOrd="0" presId="urn:microsoft.com/office/officeart/2005/8/layout/orgChart1"/>
    <dgm:cxn modelId="{95052355-9765-4ABF-945C-8E40C4ACFF61}" type="presOf" srcId="{29EC94C7-08BF-4AD3-A75E-A74A1D43C515}" destId="{A8133F8B-A4D8-4541-8928-3B6DDEA8963C}" srcOrd="0" destOrd="0" presId="urn:microsoft.com/office/officeart/2005/8/layout/orgChart1"/>
    <dgm:cxn modelId="{4172909F-DAC7-414F-BA6B-7EAF42A51140}" type="presOf" srcId="{97229C0C-9FE4-4D18-ACDF-0ECA04607AAC}" destId="{6C271334-3983-41A6-B54F-312B9DADDE4A}" srcOrd="0" destOrd="0" presId="urn:microsoft.com/office/officeart/2005/8/layout/orgChart1"/>
    <dgm:cxn modelId="{7A1B5E62-B28C-4ED3-AA8A-6BBE5AB8F149}" type="presOf" srcId="{FDE63944-C082-4D0F-B973-63988F61D42B}" destId="{3681DB0B-CFF8-45EA-B73F-C14ABE49A879}" srcOrd="1" destOrd="0" presId="urn:microsoft.com/office/officeart/2005/8/layout/orgChart1"/>
    <dgm:cxn modelId="{420835B2-0E7E-4C51-8768-6BE3CCEAC760}" type="presOf" srcId="{42AD1958-A53D-4A5B-8C02-ED52609DF4C3}" destId="{0FD912ED-AF2D-4AE5-95AA-B1AAC0AE0B4A}" srcOrd="0" destOrd="0" presId="urn:microsoft.com/office/officeart/2005/8/layout/orgChart1"/>
    <dgm:cxn modelId="{842E00C4-4766-422A-870C-5891AF69BD58}" type="presOf" srcId="{33026151-A89E-47F8-9E06-E4DE68118490}" destId="{5BF4F029-3B39-4EE3-A969-13E306412E65}" srcOrd="1" destOrd="0" presId="urn:microsoft.com/office/officeart/2005/8/layout/orgChart1"/>
    <dgm:cxn modelId="{417497F6-F540-444D-BFBC-8FDDAEF1CE5D}" type="presOf" srcId="{BCE15ABD-5F85-43D3-BDB1-DB9A48BDEEBC}" destId="{E8C53CF2-9B47-4DFE-87E5-6E4192693004}" srcOrd="0" destOrd="0" presId="urn:microsoft.com/office/officeart/2005/8/layout/orgChart1"/>
    <dgm:cxn modelId="{E3CF8EB0-3F35-467D-9E5E-3B25934C0DE8}" type="presOf" srcId="{935897AA-628B-4431-8C7D-FF887B76FBB8}" destId="{4A69BA6D-7CC9-4E35-8CA5-1FF084FC9933}" srcOrd="1" destOrd="0" presId="urn:microsoft.com/office/officeart/2005/8/layout/orgChart1"/>
    <dgm:cxn modelId="{042DC956-3D09-4D32-91FC-684FA319973A}" type="presOf" srcId="{8B84C40E-FD96-47A2-8B53-1A84F7AA275A}" destId="{863F0E8B-4136-4C2E-B82B-D13695196756}" srcOrd="1" destOrd="0" presId="urn:microsoft.com/office/officeart/2005/8/layout/orgChart1"/>
    <dgm:cxn modelId="{4DDC24C5-3373-447C-9F6D-18CE6CC0AB46}" type="presOf" srcId="{87EBAB2A-FE1A-4A25-88C9-B7215A27E345}" destId="{1A864F07-9A08-464B-A5FA-2B4E876F7D84}" srcOrd="1" destOrd="0" presId="urn:microsoft.com/office/officeart/2005/8/layout/orgChart1"/>
    <dgm:cxn modelId="{C39603BA-6F04-4A90-83A7-86AD5CB75030}" type="presOf" srcId="{8990D519-3725-46CC-ADD1-BF2C874C9F23}" destId="{90074792-6DA7-4A44-96DF-266C5668F446}" srcOrd="1" destOrd="0" presId="urn:microsoft.com/office/officeart/2005/8/layout/orgChart1"/>
    <dgm:cxn modelId="{F910A947-4598-40ED-A815-6C9F16009502}" type="presOf" srcId="{C8500215-86B5-41DC-A804-5ED6CA9762C2}" destId="{DB690C39-EA8A-47C0-BAA6-B04E0AD4C5F4}" srcOrd="0" destOrd="0" presId="urn:microsoft.com/office/officeart/2005/8/layout/orgChart1"/>
    <dgm:cxn modelId="{26F39196-7EC1-4E7B-BDB0-B8FFDB275189}" type="presOf" srcId="{36A59232-A2F0-43C9-9929-6B8E3A0BA1CC}" destId="{A2398F0D-DB7F-40FC-9703-8327694CF60D}" srcOrd="0" destOrd="0" presId="urn:microsoft.com/office/officeart/2005/8/layout/orgChart1"/>
    <dgm:cxn modelId="{46586A0D-021A-44DC-84C5-0549D0661AA2}" type="presOf" srcId="{0AB3AF5C-08E1-45A0-9852-D002320813B8}" destId="{FB3C1EB7-6214-4D69-9F3A-4951474EFD6B}" srcOrd="1" destOrd="0" presId="urn:microsoft.com/office/officeart/2005/8/layout/orgChart1"/>
    <dgm:cxn modelId="{FF2F1345-5D56-4B2D-BD5B-DAC24B2369C3}" srcId="{96F2206D-3FD4-4488-9A79-2B6F3FAB11C3}" destId="{FDE63944-C082-4D0F-B973-63988F61D42B}" srcOrd="3" destOrd="0" parTransId="{36A59232-A2F0-43C9-9929-6B8E3A0BA1CC}" sibTransId="{CBF04321-B898-4714-B139-A7561EA0AAE8}"/>
    <dgm:cxn modelId="{2F8E11E1-08F8-4CF3-B707-C017BF2BAE1C}" srcId="{8EDABC5A-9FDD-4572-948A-30AA70E884E7}" destId="{148B69EE-0D40-400C-BB63-466614F13DEF}" srcOrd="3" destOrd="0" parTransId="{0C939AE9-225C-43CD-B22B-38AD20436263}" sibTransId="{B002A1F4-BEC9-497C-809E-CEB47AE052E3}"/>
    <dgm:cxn modelId="{051386B2-9D4E-41DE-9295-345CD947C5AE}" srcId="{8B84C40E-FD96-47A2-8B53-1A84F7AA275A}" destId="{C0CD5AF1-38C8-48A0-B2BD-A83BE4A4626B}" srcOrd="0" destOrd="0" parTransId="{100D0F5A-F6DE-41E3-8592-25DC32660E28}" sibTransId="{D08A1D4D-08F4-4DB0-8258-B8364858C0AD}"/>
    <dgm:cxn modelId="{C9A5C433-1F64-4598-8477-282C96005665}" type="presOf" srcId="{83B1CAD8-27FE-4707-976B-21E92F828A33}" destId="{BAAD4ECD-D810-4D60-9CEE-9C6DFC8F9E6E}" srcOrd="0" destOrd="0" presId="urn:microsoft.com/office/officeart/2005/8/layout/orgChart1"/>
    <dgm:cxn modelId="{10B00E91-83DB-41C5-8440-E5FA7CD894A0}" type="presOf" srcId="{8A20D95D-96D6-4834-8BDB-E2AEA2BC94F6}" destId="{90D9C50C-0290-4062-A871-610313773451}" srcOrd="0" destOrd="0" presId="urn:microsoft.com/office/officeart/2005/8/layout/orgChart1"/>
    <dgm:cxn modelId="{F8E23854-B455-442A-833D-69E8976553F9}" srcId="{148B69EE-0D40-400C-BB63-466614F13DEF}" destId="{8990D519-3725-46CC-ADD1-BF2C874C9F23}" srcOrd="0" destOrd="0" parTransId="{B58521A3-03F5-48A4-A2F7-9D51456CD731}" sibTransId="{3BDD7FA8-0B80-44AA-BB43-65200D3A81F6}"/>
    <dgm:cxn modelId="{6F837679-EF42-489C-B92D-65A0E80CE6A3}" type="presOf" srcId="{96F2206D-3FD4-4488-9A79-2B6F3FAB11C3}" destId="{7B53F801-88E5-433C-A3FD-FB4381779871}" srcOrd="0" destOrd="0" presId="urn:microsoft.com/office/officeart/2005/8/layout/orgChart1"/>
    <dgm:cxn modelId="{DE1B7EBB-6104-4C86-AB15-6101F52C9A99}" type="presOf" srcId="{EA13F294-D1F9-473F-A65A-A3D24BBBA7F6}" destId="{D04AD8E2-B7E6-4AFA-8B17-AEACFFE57F1D}" srcOrd="0" destOrd="0" presId="urn:microsoft.com/office/officeart/2005/8/layout/orgChart1"/>
    <dgm:cxn modelId="{33929A08-8253-4EE0-80E4-D19C0857A160}" srcId="{8EDABC5A-9FDD-4572-948A-30AA70E884E7}" destId="{29EC94C7-08BF-4AD3-A75E-A74A1D43C515}" srcOrd="4" destOrd="0" parTransId="{40CE9BB6-9D5E-4515-9952-24558923EE1F}" sibTransId="{51C6FF5A-57CA-47C9-82A0-10E2D20C6952}"/>
    <dgm:cxn modelId="{9D8E871E-6F54-4FAD-8A4E-0F735F1CAE9F}" srcId="{148B69EE-0D40-400C-BB63-466614F13DEF}" destId="{225642C8-DDC8-439A-9F90-0B285F83AB30}" srcOrd="1" destOrd="0" parTransId="{DDF7B0A3-B1F9-4DE2-A6EA-9FD6CC7251D2}" sibTransId="{4FC470F9-76E2-4328-8024-DAD057B28B9F}"/>
    <dgm:cxn modelId="{133D53B2-BD54-4805-90E1-CE263C877930}" type="presOf" srcId="{2B8648CD-403C-4D79-A42E-3259F3BEFA9A}" destId="{2456D227-5A04-4684-9E3A-BA237B68D858}" srcOrd="0" destOrd="0" presId="urn:microsoft.com/office/officeart/2005/8/layout/orgChart1"/>
    <dgm:cxn modelId="{F7D558D8-3BDE-4410-B3FC-30C9FE1CCF8F}" type="presOf" srcId="{8990D519-3725-46CC-ADD1-BF2C874C9F23}" destId="{C0BCB3F2-523F-4446-88ED-1ADB23A0F04D}" srcOrd="0" destOrd="0" presId="urn:microsoft.com/office/officeart/2005/8/layout/orgChart1"/>
    <dgm:cxn modelId="{B41DF731-A77A-43E1-8DC6-B22DC8082910}" type="presOf" srcId="{D5457DFD-C8F0-4C55-ACD1-7F2835D32F0A}" destId="{FB6B9559-363E-46C5-999F-69E2198BABBB}" srcOrd="0" destOrd="0" presId="urn:microsoft.com/office/officeart/2005/8/layout/orgChart1"/>
    <dgm:cxn modelId="{7EB98BA2-9067-45A8-BA82-7698C6FECCE5}" type="presParOf" srcId="{1904E0D9-A7AD-4709-A6C9-2ABE065D6B66}" destId="{B6D917E8-F7B8-4581-9642-2BBB3208F742}" srcOrd="0" destOrd="0" presId="urn:microsoft.com/office/officeart/2005/8/layout/orgChart1"/>
    <dgm:cxn modelId="{57CC8EDC-465E-4489-B72D-64908E978BC1}" type="presParOf" srcId="{B6D917E8-F7B8-4581-9642-2BBB3208F742}" destId="{B34CDC27-41BA-4BD1-BE09-351DAD3794A6}" srcOrd="0" destOrd="0" presId="urn:microsoft.com/office/officeart/2005/8/layout/orgChart1"/>
    <dgm:cxn modelId="{CE5399FC-0B8E-4937-8BDF-190BC805D79B}" type="presParOf" srcId="{B34CDC27-41BA-4BD1-BE09-351DAD3794A6}" destId="{68DD8813-24D0-4CBA-A339-2C53FB0D79C8}" srcOrd="0" destOrd="0" presId="urn:microsoft.com/office/officeart/2005/8/layout/orgChart1"/>
    <dgm:cxn modelId="{362AC772-DA6E-4446-94C4-C9F6BB79E1D7}" type="presParOf" srcId="{B34CDC27-41BA-4BD1-BE09-351DAD3794A6}" destId="{F2354D2C-D12B-4CC8-B672-CD83DF27DF8C}" srcOrd="1" destOrd="0" presId="urn:microsoft.com/office/officeart/2005/8/layout/orgChart1"/>
    <dgm:cxn modelId="{5E23C43F-B30F-44AF-8CDD-2BBEB0499C13}" type="presParOf" srcId="{B6D917E8-F7B8-4581-9642-2BBB3208F742}" destId="{4F00B321-C46E-4A6E-887E-803BD4FA10D3}" srcOrd="1" destOrd="0" presId="urn:microsoft.com/office/officeart/2005/8/layout/orgChart1"/>
    <dgm:cxn modelId="{328FDA5B-8DDC-494D-845C-66EE9B74BD44}" type="presParOf" srcId="{4F00B321-C46E-4A6E-887E-803BD4FA10D3}" destId="{6C271334-3983-41A6-B54F-312B9DADDE4A}" srcOrd="0" destOrd="0" presId="urn:microsoft.com/office/officeart/2005/8/layout/orgChart1"/>
    <dgm:cxn modelId="{1E1C4DF4-5D3A-4B3D-AB79-B8A8B94243C3}" type="presParOf" srcId="{4F00B321-C46E-4A6E-887E-803BD4FA10D3}" destId="{D3CA0BD6-1654-49B2-8E0A-916D4BAC9C27}" srcOrd="1" destOrd="0" presId="urn:microsoft.com/office/officeart/2005/8/layout/orgChart1"/>
    <dgm:cxn modelId="{37316B27-2CD8-4684-8B89-ADFC0F4448A7}" type="presParOf" srcId="{D3CA0BD6-1654-49B2-8E0A-916D4BAC9C27}" destId="{472D6CDB-D536-4E2E-8648-E75092AE8CDD}" srcOrd="0" destOrd="0" presId="urn:microsoft.com/office/officeart/2005/8/layout/orgChart1"/>
    <dgm:cxn modelId="{5689BDA0-8D7B-43B7-8696-8D727EDCDBD3}" type="presParOf" srcId="{472D6CDB-D536-4E2E-8648-E75092AE8CDD}" destId="{F1271F8E-BF48-4B3C-AB70-2F54E0948870}" srcOrd="0" destOrd="0" presId="urn:microsoft.com/office/officeart/2005/8/layout/orgChart1"/>
    <dgm:cxn modelId="{72FC730D-9FDF-44A3-803F-DEFD8425FDAA}" type="presParOf" srcId="{472D6CDB-D536-4E2E-8648-E75092AE8CDD}" destId="{863F0E8B-4136-4C2E-B82B-D13695196756}" srcOrd="1" destOrd="0" presId="urn:microsoft.com/office/officeart/2005/8/layout/orgChart1"/>
    <dgm:cxn modelId="{6A03ABDF-80B1-4063-B26B-04FF06CC79C1}" type="presParOf" srcId="{D3CA0BD6-1654-49B2-8E0A-916D4BAC9C27}" destId="{99871E44-7960-4FEC-992A-CFED32250F0D}" srcOrd="1" destOrd="0" presId="urn:microsoft.com/office/officeart/2005/8/layout/orgChart1"/>
    <dgm:cxn modelId="{10BAB756-2BBB-4CFC-BF43-9E9DA8B87903}" type="presParOf" srcId="{99871E44-7960-4FEC-992A-CFED32250F0D}" destId="{E1E0A73A-1354-467A-84E8-51079EE36F7A}" srcOrd="0" destOrd="0" presId="urn:microsoft.com/office/officeart/2005/8/layout/orgChart1"/>
    <dgm:cxn modelId="{B9321954-6E32-41BF-8FCD-7523A2737BF8}" type="presParOf" srcId="{99871E44-7960-4FEC-992A-CFED32250F0D}" destId="{919F8044-798B-4216-89D9-032368081AAA}" srcOrd="1" destOrd="0" presId="urn:microsoft.com/office/officeart/2005/8/layout/orgChart1"/>
    <dgm:cxn modelId="{B3C65D6A-CC19-4475-8320-D97BBD4394E4}" type="presParOf" srcId="{919F8044-798B-4216-89D9-032368081AAA}" destId="{2A6EA33D-4EE2-422C-875B-59183F30FA71}" srcOrd="0" destOrd="0" presId="urn:microsoft.com/office/officeart/2005/8/layout/orgChart1"/>
    <dgm:cxn modelId="{3E1CB9D8-E69E-46B4-9FD5-9460463D9211}" type="presParOf" srcId="{2A6EA33D-4EE2-422C-875B-59183F30FA71}" destId="{394A6786-8283-4B32-96DA-8C170335A6C6}" srcOrd="0" destOrd="0" presId="urn:microsoft.com/office/officeart/2005/8/layout/orgChart1"/>
    <dgm:cxn modelId="{02FCA302-9507-4709-98D5-51E21B64E437}" type="presParOf" srcId="{2A6EA33D-4EE2-422C-875B-59183F30FA71}" destId="{09B2D52D-12D4-47BD-9FAD-1EC965478D85}" srcOrd="1" destOrd="0" presId="urn:microsoft.com/office/officeart/2005/8/layout/orgChart1"/>
    <dgm:cxn modelId="{C4843A36-908F-42E7-A37C-385D16F39C8C}" type="presParOf" srcId="{919F8044-798B-4216-89D9-032368081AAA}" destId="{843ECDFF-CDA1-4190-AE11-3CF07DB84AD8}" srcOrd="1" destOrd="0" presId="urn:microsoft.com/office/officeart/2005/8/layout/orgChart1"/>
    <dgm:cxn modelId="{AD512592-4145-4C4A-99B2-629C60C35141}" type="presParOf" srcId="{919F8044-798B-4216-89D9-032368081AAA}" destId="{809C95F0-E494-4DD8-A860-D10A441A9048}" srcOrd="2" destOrd="0" presId="urn:microsoft.com/office/officeart/2005/8/layout/orgChart1"/>
    <dgm:cxn modelId="{72A9810D-25D0-4026-BAB5-2C005155E9BF}" type="presParOf" srcId="{99871E44-7960-4FEC-992A-CFED32250F0D}" destId="{F6F32933-B217-4048-88CE-85944D0E810D}" srcOrd="2" destOrd="0" presId="urn:microsoft.com/office/officeart/2005/8/layout/orgChart1"/>
    <dgm:cxn modelId="{4B40656E-78CB-47D6-A42B-A715AAF0F57C}" type="presParOf" srcId="{99871E44-7960-4FEC-992A-CFED32250F0D}" destId="{3A0567DF-7511-4DF7-914E-EDDE50812EEF}" srcOrd="3" destOrd="0" presId="urn:microsoft.com/office/officeart/2005/8/layout/orgChart1"/>
    <dgm:cxn modelId="{9F01B7A9-6C69-45B7-A9A3-F569F356003C}" type="presParOf" srcId="{3A0567DF-7511-4DF7-914E-EDDE50812EEF}" destId="{93C4EA19-2FF7-4D84-B9EB-3671F98E060C}" srcOrd="0" destOrd="0" presId="urn:microsoft.com/office/officeart/2005/8/layout/orgChart1"/>
    <dgm:cxn modelId="{4B766656-8FBB-42E7-9CBE-0AD5FD7D287F}" type="presParOf" srcId="{93C4EA19-2FF7-4D84-B9EB-3671F98E060C}" destId="{426AACA9-D9E5-44FC-BD6E-77AF0CEFE1C0}" srcOrd="0" destOrd="0" presId="urn:microsoft.com/office/officeart/2005/8/layout/orgChart1"/>
    <dgm:cxn modelId="{C3EA6624-84D7-43F6-A686-A8F47DAF6206}" type="presParOf" srcId="{93C4EA19-2FF7-4D84-B9EB-3671F98E060C}" destId="{F138FE7D-5D0A-4F29-8762-6560C236C2F0}" srcOrd="1" destOrd="0" presId="urn:microsoft.com/office/officeart/2005/8/layout/orgChart1"/>
    <dgm:cxn modelId="{F8844AE0-C9F8-4EDD-8869-05FE2A59B926}" type="presParOf" srcId="{3A0567DF-7511-4DF7-914E-EDDE50812EEF}" destId="{647E083B-045F-45F0-AA74-126675970ADC}" srcOrd="1" destOrd="0" presId="urn:microsoft.com/office/officeart/2005/8/layout/orgChart1"/>
    <dgm:cxn modelId="{4816C682-99E5-4E24-8884-C9C0DCD1CB6A}" type="presParOf" srcId="{3A0567DF-7511-4DF7-914E-EDDE50812EEF}" destId="{F32D06BF-4C1E-4F81-ACC3-130DF069CA87}" srcOrd="2" destOrd="0" presId="urn:microsoft.com/office/officeart/2005/8/layout/orgChart1"/>
    <dgm:cxn modelId="{CFC15343-DAF4-4E4C-961F-DF6211938B8B}" type="presParOf" srcId="{99871E44-7960-4FEC-992A-CFED32250F0D}" destId="{641F8BCF-FD75-43A4-A191-62E1904FE9AB}" srcOrd="4" destOrd="0" presId="urn:microsoft.com/office/officeart/2005/8/layout/orgChart1"/>
    <dgm:cxn modelId="{2DACD1FF-8636-44AC-8903-AC79D223AC39}" type="presParOf" srcId="{99871E44-7960-4FEC-992A-CFED32250F0D}" destId="{4E85716F-E460-4FB0-B81E-22ECDB94772D}" srcOrd="5" destOrd="0" presId="urn:microsoft.com/office/officeart/2005/8/layout/orgChart1"/>
    <dgm:cxn modelId="{ED719509-7982-4863-BE57-BD7A4D7DCFEA}" type="presParOf" srcId="{4E85716F-E460-4FB0-B81E-22ECDB94772D}" destId="{F1B4E805-0C13-46F1-9000-5B89A2815364}" srcOrd="0" destOrd="0" presId="urn:microsoft.com/office/officeart/2005/8/layout/orgChart1"/>
    <dgm:cxn modelId="{323B4F84-3203-46A0-AA0F-CCF6B9186B5B}" type="presParOf" srcId="{F1B4E805-0C13-46F1-9000-5B89A2815364}" destId="{90D9C50C-0290-4062-A871-610313773451}" srcOrd="0" destOrd="0" presId="urn:microsoft.com/office/officeart/2005/8/layout/orgChart1"/>
    <dgm:cxn modelId="{1B1B189E-3EAD-44CE-855F-2906E667457B}" type="presParOf" srcId="{F1B4E805-0C13-46F1-9000-5B89A2815364}" destId="{1FF58B5F-903A-4549-AEF2-DF4372B608D9}" srcOrd="1" destOrd="0" presId="urn:microsoft.com/office/officeart/2005/8/layout/orgChart1"/>
    <dgm:cxn modelId="{88F2FE78-9AA9-48E9-AA59-057865D4866E}" type="presParOf" srcId="{4E85716F-E460-4FB0-B81E-22ECDB94772D}" destId="{D4BE3FF0-F0E5-411C-983B-C45E433C9852}" srcOrd="1" destOrd="0" presId="urn:microsoft.com/office/officeart/2005/8/layout/orgChart1"/>
    <dgm:cxn modelId="{88BEB004-1183-40EF-AD9E-6B52F88EAC72}" type="presParOf" srcId="{4E85716F-E460-4FB0-B81E-22ECDB94772D}" destId="{9E7ED920-DF47-40AB-85BC-B573CD6D76D4}" srcOrd="2" destOrd="0" presId="urn:microsoft.com/office/officeart/2005/8/layout/orgChart1"/>
    <dgm:cxn modelId="{939614E7-1A64-4CBF-8374-4A61A4862200}" type="presParOf" srcId="{D3CA0BD6-1654-49B2-8E0A-916D4BAC9C27}" destId="{BE8F674B-C20A-4415-9BEE-AA6AD176B4BD}" srcOrd="2" destOrd="0" presId="urn:microsoft.com/office/officeart/2005/8/layout/orgChart1"/>
    <dgm:cxn modelId="{4037780F-B16E-458D-8119-67B31CBAF5C7}" type="presParOf" srcId="{4F00B321-C46E-4A6E-887E-803BD4FA10D3}" destId="{92457FA1-425C-41BB-8373-C8859751D89D}" srcOrd="2" destOrd="0" presId="urn:microsoft.com/office/officeart/2005/8/layout/orgChart1"/>
    <dgm:cxn modelId="{BE71CDC6-D968-4134-A4D0-9AD29DEF4350}" type="presParOf" srcId="{4F00B321-C46E-4A6E-887E-803BD4FA10D3}" destId="{146F6CB5-B528-4A82-8076-6D8C662FBCA8}" srcOrd="3" destOrd="0" presId="urn:microsoft.com/office/officeart/2005/8/layout/orgChart1"/>
    <dgm:cxn modelId="{6DC1144F-4C00-4D24-B9B0-02734BC5E380}" type="presParOf" srcId="{146F6CB5-B528-4A82-8076-6D8C662FBCA8}" destId="{7D0B2FEB-C3CE-4CB4-B56A-FA981A710068}" srcOrd="0" destOrd="0" presId="urn:microsoft.com/office/officeart/2005/8/layout/orgChart1"/>
    <dgm:cxn modelId="{2C525642-FC1F-43C1-A109-C2D6F4BC0DD0}" type="presParOf" srcId="{7D0B2FEB-C3CE-4CB4-B56A-FA981A710068}" destId="{D98A90F1-DAD6-4FCD-A635-B4F38EBED709}" srcOrd="0" destOrd="0" presId="urn:microsoft.com/office/officeart/2005/8/layout/orgChart1"/>
    <dgm:cxn modelId="{4826F56F-377D-499A-80CF-7C5789100FFC}" type="presParOf" srcId="{7D0B2FEB-C3CE-4CB4-B56A-FA981A710068}" destId="{EC3D59D1-5B51-4EA3-BA1B-FA4B989337D7}" srcOrd="1" destOrd="0" presId="urn:microsoft.com/office/officeart/2005/8/layout/orgChart1"/>
    <dgm:cxn modelId="{0FDCA7BA-14BB-41C6-A65B-CEB49C9F7BD1}" type="presParOf" srcId="{146F6CB5-B528-4A82-8076-6D8C662FBCA8}" destId="{F3500BD9-3C6A-4212-AD2E-774917725020}" srcOrd="1" destOrd="0" presId="urn:microsoft.com/office/officeart/2005/8/layout/orgChart1"/>
    <dgm:cxn modelId="{AE178D19-D1B2-4D40-9468-73F08428760F}" type="presParOf" srcId="{F3500BD9-3C6A-4212-AD2E-774917725020}" destId="{57D991CF-CB57-4865-B62B-D6F95996C2C6}" srcOrd="0" destOrd="0" presId="urn:microsoft.com/office/officeart/2005/8/layout/orgChart1"/>
    <dgm:cxn modelId="{72C7DD2F-D776-47D9-902F-86196B559AA6}" type="presParOf" srcId="{F3500BD9-3C6A-4212-AD2E-774917725020}" destId="{BB321C72-4C9C-4BBB-A71A-B4442F1B5742}" srcOrd="1" destOrd="0" presId="urn:microsoft.com/office/officeart/2005/8/layout/orgChart1"/>
    <dgm:cxn modelId="{157D50A9-1DE9-437D-9F65-6AE9E23D710D}" type="presParOf" srcId="{BB321C72-4C9C-4BBB-A71A-B4442F1B5742}" destId="{C08EAF89-3319-4063-87BC-9FEB8C2CF96A}" srcOrd="0" destOrd="0" presId="urn:microsoft.com/office/officeart/2005/8/layout/orgChart1"/>
    <dgm:cxn modelId="{B5F13CF9-DDC9-4AE7-998A-5DFB425D88F5}" type="presParOf" srcId="{C08EAF89-3319-4063-87BC-9FEB8C2CF96A}" destId="{668194B2-CE7B-405D-B53D-86F92D44116E}" srcOrd="0" destOrd="0" presId="urn:microsoft.com/office/officeart/2005/8/layout/orgChart1"/>
    <dgm:cxn modelId="{997730CC-476A-4318-9515-E8A01C5D12E2}" type="presParOf" srcId="{C08EAF89-3319-4063-87BC-9FEB8C2CF96A}" destId="{1A864F07-9A08-464B-A5FA-2B4E876F7D84}" srcOrd="1" destOrd="0" presId="urn:microsoft.com/office/officeart/2005/8/layout/orgChart1"/>
    <dgm:cxn modelId="{57753C04-7D9C-4E34-991D-CC7793F1CD50}" type="presParOf" srcId="{BB321C72-4C9C-4BBB-A71A-B4442F1B5742}" destId="{457CF9D7-EE04-4318-AF18-4FE82C3C0391}" srcOrd="1" destOrd="0" presId="urn:microsoft.com/office/officeart/2005/8/layout/orgChart1"/>
    <dgm:cxn modelId="{131DB5BF-76A0-4704-B7E1-7BA752DC924D}" type="presParOf" srcId="{BB321C72-4C9C-4BBB-A71A-B4442F1B5742}" destId="{C2B54A7C-EE53-4B8A-ACE2-4D117D88E60F}" srcOrd="2" destOrd="0" presId="urn:microsoft.com/office/officeart/2005/8/layout/orgChart1"/>
    <dgm:cxn modelId="{EC396AF6-ACFB-445E-B777-D8651ABCC152}" type="presParOf" srcId="{F3500BD9-3C6A-4212-AD2E-774917725020}" destId="{489474E7-0D2D-4994-AFB4-52DC4C351993}" srcOrd="2" destOrd="0" presId="urn:microsoft.com/office/officeart/2005/8/layout/orgChart1"/>
    <dgm:cxn modelId="{13E2A101-7FE9-441C-BA52-8B2DC16D22DD}" type="presParOf" srcId="{F3500BD9-3C6A-4212-AD2E-774917725020}" destId="{63BABAAE-8F4A-4AEF-BC51-C3F0A3A9B412}" srcOrd="3" destOrd="0" presId="urn:microsoft.com/office/officeart/2005/8/layout/orgChart1"/>
    <dgm:cxn modelId="{51B40D65-DF9F-4B0F-9FE5-94E4AC58A223}" type="presParOf" srcId="{63BABAAE-8F4A-4AEF-BC51-C3F0A3A9B412}" destId="{354296E0-B06F-4F5A-82B3-D685FDA3975E}" srcOrd="0" destOrd="0" presId="urn:microsoft.com/office/officeart/2005/8/layout/orgChart1"/>
    <dgm:cxn modelId="{309904F2-5B39-4CFC-86F4-077F325ED725}" type="presParOf" srcId="{354296E0-B06F-4F5A-82B3-D685FDA3975E}" destId="{EB61569C-29B8-4754-804D-ACFDC21506D4}" srcOrd="0" destOrd="0" presId="urn:microsoft.com/office/officeart/2005/8/layout/orgChart1"/>
    <dgm:cxn modelId="{220A0DCA-A9FE-4D29-A722-9A01678DF82B}" type="presParOf" srcId="{354296E0-B06F-4F5A-82B3-D685FDA3975E}" destId="{D4A0006A-4556-4716-8806-48581BDE9DF1}" srcOrd="1" destOrd="0" presId="urn:microsoft.com/office/officeart/2005/8/layout/orgChart1"/>
    <dgm:cxn modelId="{D21B82AA-1798-4C70-83EC-2A747B3056C4}" type="presParOf" srcId="{63BABAAE-8F4A-4AEF-BC51-C3F0A3A9B412}" destId="{6F40E94D-C9E8-45CC-B973-AFC78523BE82}" srcOrd="1" destOrd="0" presId="urn:microsoft.com/office/officeart/2005/8/layout/orgChart1"/>
    <dgm:cxn modelId="{4CDA8B76-599E-48C2-AAF2-5CBF351A2CA5}" type="presParOf" srcId="{63BABAAE-8F4A-4AEF-BC51-C3F0A3A9B412}" destId="{80B37DDA-49DE-4D6D-AF4F-9F72C472D094}" srcOrd="2" destOrd="0" presId="urn:microsoft.com/office/officeart/2005/8/layout/orgChart1"/>
    <dgm:cxn modelId="{EB3CE034-FC55-49DF-B018-4969552245B5}" type="presParOf" srcId="{F3500BD9-3C6A-4212-AD2E-774917725020}" destId="{BAAD4ECD-D810-4D60-9CEE-9C6DFC8F9E6E}" srcOrd="4" destOrd="0" presId="urn:microsoft.com/office/officeart/2005/8/layout/orgChart1"/>
    <dgm:cxn modelId="{395504EF-94CD-408A-845C-AF3B1484D2D4}" type="presParOf" srcId="{F3500BD9-3C6A-4212-AD2E-774917725020}" destId="{D9B9A7A9-246B-4A7A-8045-7F9E10D070BB}" srcOrd="5" destOrd="0" presId="urn:microsoft.com/office/officeart/2005/8/layout/orgChart1"/>
    <dgm:cxn modelId="{263BA9A2-5C06-4E5B-AA1A-9F85BF5A6C39}" type="presParOf" srcId="{D9B9A7A9-246B-4A7A-8045-7F9E10D070BB}" destId="{76CAB0AB-FFAA-4F75-9A65-F177458C4B02}" srcOrd="0" destOrd="0" presId="urn:microsoft.com/office/officeart/2005/8/layout/orgChart1"/>
    <dgm:cxn modelId="{E35C3CA0-EFF2-4438-BAA6-4354CE1F2030}" type="presParOf" srcId="{76CAB0AB-FFAA-4F75-9A65-F177458C4B02}" destId="{1750B2DE-87E7-4674-B774-E962144CF0E3}" srcOrd="0" destOrd="0" presId="urn:microsoft.com/office/officeart/2005/8/layout/orgChart1"/>
    <dgm:cxn modelId="{AF8357E9-E2B5-450B-86A2-CBCE16519C25}" type="presParOf" srcId="{76CAB0AB-FFAA-4F75-9A65-F177458C4B02}" destId="{FB3C1EB7-6214-4D69-9F3A-4951474EFD6B}" srcOrd="1" destOrd="0" presId="urn:microsoft.com/office/officeart/2005/8/layout/orgChart1"/>
    <dgm:cxn modelId="{B91FD115-0F43-4522-BEFD-F261E6125579}" type="presParOf" srcId="{D9B9A7A9-246B-4A7A-8045-7F9E10D070BB}" destId="{32B462D9-C884-43D3-B88F-83CA91A53637}" srcOrd="1" destOrd="0" presId="urn:microsoft.com/office/officeart/2005/8/layout/orgChart1"/>
    <dgm:cxn modelId="{7105D7EC-FDA4-403A-9F17-0E2DF7635CBA}" type="presParOf" srcId="{D9B9A7A9-246B-4A7A-8045-7F9E10D070BB}" destId="{08B4AAB2-3842-47BD-9859-BADA4DF95DB7}" srcOrd="2" destOrd="0" presId="urn:microsoft.com/office/officeart/2005/8/layout/orgChart1"/>
    <dgm:cxn modelId="{9C2CDBDF-5A62-48C1-B5DD-26ABE932E64F}" type="presParOf" srcId="{F3500BD9-3C6A-4212-AD2E-774917725020}" destId="{90F7808E-740A-4FBF-98DB-30F26CE50B70}" srcOrd="6" destOrd="0" presId="urn:microsoft.com/office/officeart/2005/8/layout/orgChart1"/>
    <dgm:cxn modelId="{A0228628-34DD-4F8E-8366-B20FFC261393}" type="presParOf" srcId="{F3500BD9-3C6A-4212-AD2E-774917725020}" destId="{9B337181-028B-429D-AD4F-ED118EF05F06}" srcOrd="7" destOrd="0" presId="urn:microsoft.com/office/officeart/2005/8/layout/orgChart1"/>
    <dgm:cxn modelId="{8F214E8A-D384-4D4B-86B1-394BA878EDF5}" type="presParOf" srcId="{9B337181-028B-429D-AD4F-ED118EF05F06}" destId="{4E1A4E8B-FAFE-4F67-B55E-A80CFE49A2AD}" srcOrd="0" destOrd="0" presId="urn:microsoft.com/office/officeart/2005/8/layout/orgChart1"/>
    <dgm:cxn modelId="{BC8ECD94-B12B-4968-BE41-D238A0611552}" type="presParOf" srcId="{4E1A4E8B-FAFE-4F67-B55E-A80CFE49A2AD}" destId="{A3540A4F-4A60-4322-957C-14C3B034DC53}" srcOrd="0" destOrd="0" presId="urn:microsoft.com/office/officeart/2005/8/layout/orgChart1"/>
    <dgm:cxn modelId="{61A88DBF-AF70-46ED-8718-483E26E440B3}" type="presParOf" srcId="{4E1A4E8B-FAFE-4F67-B55E-A80CFE49A2AD}" destId="{241E8474-68A8-485D-8C88-493B89CE4474}" srcOrd="1" destOrd="0" presId="urn:microsoft.com/office/officeart/2005/8/layout/orgChart1"/>
    <dgm:cxn modelId="{D6B25535-E169-4A8E-A69A-0F6CB93A64FB}" type="presParOf" srcId="{9B337181-028B-429D-AD4F-ED118EF05F06}" destId="{76D2BB7D-3C15-464E-9BD7-139EB18D3A9B}" srcOrd="1" destOrd="0" presId="urn:microsoft.com/office/officeart/2005/8/layout/orgChart1"/>
    <dgm:cxn modelId="{3DEC077A-6655-4ACA-BABF-26BC37CBFA46}" type="presParOf" srcId="{9B337181-028B-429D-AD4F-ED118EF05F06}" destId="{6CF139A6-A9C5-4F34-B429-FB975A8DC6BF}" srcOrd="2" destOrd="0" presId="urn:microsoft.com/office/officeart/2005/8/layout/orgChart1"/>
    <dgm:cxn modelId="{AE760E53-3CFA-46C8-ABAC-1D5A3C83807F}" type="presParOf" srcId="{146F6CB5-B528-4A82-8076-6D8C662FBCA8}" destId="{BFE1E427-FE96-48B0-A76C-9DBADD5605C9}" srcOrd="2" destOrd="0" presId="urn:microsoft.com/office/officeart/2005/8/layout/orgChart1"/>
    <dgm:cxn modelId="{2EF48F71-035F-4484-84F6-A7BFA7B77F6B}" type="presParOf" srcId="{4F00B321-C46E-4A6E-887E-803BD4FA10D3}" destId="{D6FB5419-EE3B-46B8-82B9-D448E03625E0}" srcOrd="4" destOrd="0" presId="urn:microsoft.com/office/officeart/2005/8/layout/orgChart1"/>
    <dgm:cxn modelId="{71DC1A49-C8FA-4B16-B8E5-EA10A2FCB237}" type="presParOf" srcId="{4F00B321-C46E-4A6E-887E-803BD4FA10D3}" destId="{33A71E90-FE64-4F88-B7F6-373C81B85109}" srcOrd="5" destOrd="0" presId="urn:microsoft.com/office/officeart/2005/8/layout/orgChart1"/>
    <dgm:cxn modelId="{9C142838-3D91-45E9-AFEF-5B379DCAEEED}" type="presParOf" srcId="{33A71E90-FE64-4F88-B7F6-373C81B85109}" destId="{850A63E5-BD9B-4718-AED0-5FCA4972B320}" srcOrd="0" destOrd="0" presId="urn:microsoft.com/office/officeart/2005/8/layout/orgChart1"/>
    <dgm:cxn modelId="{B1A166A7-7AB1-4BE5-A550-F3157D52EAD7}" type="presParOf" srcId="{850A63E5-BD9B-4718-AED0-5FCA4972B320}" destId="{7B53F801-88E5-433C-A3FD-FB4381779871}" srcOrd="0" destOrd="0" presId="urn:microsoft.com/office/officeart/2005/8/layout/orgChart1"/>
    <dgm:cxn modelId="{01C23ABE-65A1-4996-80B2-48AE4A0F36DF}" type="presParOf" srcId="{850A63E5-BD9B-4718-AED0-5FCA4972B320}" destId="{DE4C80F7-82AE-4A17-92A9-390C5F54E56B}" srcOrd="1" destOrd="0" presId="urn:microsoft.com/office/officeart/2005/8/layout/orgChart1"/>
    <dgm:cxn modelId="{27922279-120C-44A6-AEF0-D2C0AE58511F}" type="presParOf" srcId="{33A71E90-FE64-4F88-B7F6-373C81B85109}" destId="{84EC9541-0800-4DE4-B786-F3F61AC50CF4}" srcOrd="1" destOrd="0" presId="urn:microsoft.com/office/officeart/2005/8/layout/orgChart1"/>
    <dgm:cxn modelId="{5E4982DE-10F5-42EB-BBF0-6AC64A30542B}" type="presParOf" srcId="{84EC9541-0800-4DE4-B786-F3F61AC50CF4}" destId="{D04AD8E2-B7E6-4AFA-8B17-AEACFFE57F1D}" srcOrd="0" destOrd="0" presId="urn:microsoft.com/office/officeart/2005/8/layout/orgChart1"/>
    <dgm:cxn modelId="{245EFD5E-0754-484A-AEB7-2295A9E852EE}" type="presParOf" srcId="{84EC9541-0800-4DE4-B786-F3F61AC50CF4}" destId="{91DD057E-DEC3-4489-B5EF-811D9404B013}" srcOrd="1" destOrd="0" presId="urn:microsoft.com/office/officeart/2005/8/layout/orgChart1"/>
    <dgm:cxn modelId="{A6126284-FC44-4B16-84E0-25548B069A30}" type="presParOf" srcId="{91DD057E-DEC3-4489-B5EF-811D9404B013}" destId="{78DC329B-21C7-4DF6-9BAC-50CDA4D57F63}" srcOrd="0" destOrd="0" presId="urn:microsoft.com/office/officeart/2005/8/layout/orgChart1"/>
    <dgm:cxn modelId="{59FA06A6-6BA9-4E20-83EA-03C4728A4C4E}" type="presParOf" srcId="{78DC329B-21C7-4DF6-9BAC-50CDA4D57F63}" destId="{D6DB15CA-6111-43E3-A35C-A2364F7F150C}" srcOrd="0" destOrd="0" presId="urn:microsoft.com/office/officeart/2005/8/layout/orgChart1"/>
    <dgm:cxn modelId="{51F07163-D2F1-4D2A-BD82-E18FC699F318}" type="presParOf" srcId="{78DC329B-21C7-4DF6-9BAC-50CDA4D57F63}" destId="{4A69BA6D-7CC9-4E35-8CA5-1FF084FC9933}" srcOrd="1" destOrd="0" presId="urn:microsoft.com/office/officeart/2005/8/layout/orgChart1"/>
    <dgm:cxn modelId="{0C605C34-BE81-4218-AA3A-29CA830E6D82}" type="presParOf" srcId="{91DD057E-DEC3-4489-B5EF-811D9404B013}" destId="{D97717AE-130B-4057-AC16-5BE810D0D19C}" srcOrd="1" destOrd="0" presId="urn:microsoft.com/office/officeart/2005/8/layout/orgChart1"/>
    <dgm:cxn modelId="{63C6AEAF-E60C-4FDA-96EA-40C5EAED2FBC}" type="presParOf" srcId="{91DD057E-DEC3-4489-B5EF-811D9404B013}" destId="{748900B7-3F86-44B4-B29A-CC1B56A4B959}" srcOrd="2" destOrd="0" presId="urn:microsoft.com/office/officeart/2005/8/layout/orgChart1"/>
    <dgm:cxn modelId="{F3F5EB5C-CA06-40E0-B35E-C3FD2BA876CD}" type="presParOf" srcId="{84EC9541-0800-4DE4-B786-F3F61AC50CF4}" destId="{958DBF8D-71ED-4308-B6F7-EDEA38B3B67A}" srcOrd="2" destOrd="0" presId="urn:microsoft.com/office/officeart/2005/8/layout/orgChart1"/>
    <dgm:cxn modelId="{99CFC602-6AB1-4D04-90B6-1C5878504499}" type="presParOf" srcId="{84EC9541-0800-4DE4-B786-F3F61AC50CF4}" destId="{CD06C4CC-6FE8-4871-9DCC-DEF59A159266}" srcOrd="3" destOrd="0" presId="urn:microsoft.com/office/officeart/2005/8/layout/orgChart1"/>
    <dgm:cxn modelId="{5F2F10DF-E9F3-4A5E-ADBB-9AD56DE7E326}" type="presParOf" srcId="{CD06C4CC-6FE8-4871-9DCC-DEF59A159266}" destId="{E8C0D219-F715-464A-86CA-99AC5AA14D85}" srcOrd="0" destOrd="0" presId="urn:microsoft.com/office/officeart/2005/8/layout/orgChart1"/>
    <dgm:cxn modelId="{53063318-1785-41E5-8C21-C315EC3E960B}" type="presParOf" srcId="{E8C0D219-F715-464A-86CA-99AC5AA14D85}" destId="{0849A24C-64D3-418E-835E-1CC6CC07FFD0}" srcOrd="0" destOrd="0" presId="urn:microsoft.com/office/officeart/2005/8/layout/orgChart1"/>
    <dgm:cxn modelId="{CECA79AC-12C2-43BF-A475-FA096C81240F}" type="presParOf" srcId="{E8C0D219-F715-464A-86CA-99AC5AA14D85}" destId="{4F7AE654-EECB-4000-9721-430C60054BA8}" srcOrd="1" destOrd="0" presId="urn:microsoft.com/office/officeart/2005/8/layout/orgChart1"/>
    <dgm:cxn modelId="{53FC2269-9EA1-41E7-9B26-74E96983E01C}" type="presParOf" srcId="{CD06C4CC-6FE8-4871-9DCC-DEF59A159266}" destId="{C2EE5C12-C9DB-40ED-A1B5-7E1A1BA44113}" srcOrd="1" destOrd="0" presId="urn:microsoft.com/office/officeart/2005/8/layout/orgChart1"/>
    <dgm:cxn modelId="{3F96C3F0-AD82-4968-9831-F90CCECE07ED}" type="presParOf" srcId="{CD06C4CC-6FE8-4871-9DCC-DEF59A159266}" destId="{D542D53D-C035-413A-95E7-85A8FD2D5F44}" srcOrd="2" destOrd="0" presId="urn:microsoft.com/office/officeart/2005/8/layout/orgChart1"/>
    <dgm:cxn modelId="{403DE1F3-61A1-4236-ABA5-29911630277B}" type="presParOf" srcId="{84EC9541-0800-4DE4-B786-F3F61AC50CF4}" destId="{35A8C680-D034-4CCF-8AB2-8559D8421A2A}" srcOrd="4" destOrd="0" presId="urn:microsoft.com/office/officeart/2005/8/layout/orgChart1"/>
    <dgm:cxn modelId="{9B8145C3-35A9-42A2-9B44-871899F09BFC}" type="presParOf" srcId="{84EC9541-0800-4DE4-B786-F3F61AC50CF4}" destId="{6FCF3F8C-9C1E-493A-8CD4-251831DE27FB}" srcOrd="5" destOrd="0" presId="urn:microsoft.com/office/officeart/2005/8/layout/orgChart1"/>
    <dgm:cxn modelId="{D576B2BF-403D-4CB3-B6DF-AAD8B6AD4A86}" type="presParOf" srcId="{6FCF3F8C-9C1E-493A-8CD4-251831DE27FB}" destId="{B9881C55-ABA3-48D3-BA13-92BB746BFDBB}" srcOrd="0" destOrd="0" presId="urn:microsoft.com/office/officeart/2005/8/layout/orgChart1"/>
    <dgm:cxn modelId="{4F09E640-11A0-4DE7-82E1-A2F25E5053C9}" type="presParOf" srcId="{B9881C55-ABA3-48D3-BA13-92BB746BFDBB}" destId="{19EDA646-865D-48B2-954E-EE2681341D30}" srcOrd="0" destOrd="0" presId="urn:microsoft.com/office/officeart/2005/8/layout/orgChart1"/>
    <dgm:cxn modelId="{74CEF06C-9E46-4A5F-BBF1-5BA4A5C04206}" type="presParOf" srcId="{B9881C55-ABA3-48D3-BA13-92BB746BFDBB}" destId="{33086046-B30D-4982-B7EF-A4B4F5E3D868}" srcOrd="1" destOrd="0" presId="urn:microsoft.com/office/officeart/2005/8/layout/orgChart1"/>
    <dgm:cxn modelId="{1D9D8E7B-9F4F-44F8-BDA8-13AABD660FE8}" type="presParOf" srcId="{6FCF3F8C-9C1E-493A-8CD4-251831DE27FB}" destId="{F433B795-5B2B-40D5-A757-33A5B19DEAF2}" srcOrd="1" destOrd="0" presId="urn:microsoft.com/office/officeart/2005/8/layout/orgChart1"/>
    <dgm:cxn modelId="{6D750921-D3B5-407B-8A68-FC7C8A10A70D}" type="presParOf" srcId="{6FCF3F8C-9C1E-493A-8CD4-251831DE27FB}" destId="{CA5D7BE4-2AF0-4390-93C0-0110DDE6DC23}" srcOrd="2" destOrd="0" presId="urn:microsoft.com/office/officeart/2005/8/layout/orgChart1"/>
    <dgm:cxn modelId="{EF341958-1960-498D-9272-A82678A3521E}" type="presParOf" srcId="{84EC9541-0800-4DE4-B786-F3F61AC50CF4}" destId="{A2398F0D-DB7F-40FC-9703-8327694CF60D}" srcOrd="6" destOrd="0" presId="urn:microsoft.com/office/officeart/2005/8/layout/orgChart1"/>
    <dgm:cxn modelId="{74A7BB70-9028-4105-8258-D18AD9E3A5B5}" type="presParOf" srcId="{84EC9541-0800-4DE4-B786-F3F61AC50CF4}" destId="{85C40B23-BFCA-4EAD-9793-65AE1CB1F55B}" srcOrd="7" destOrd="0" presId="urn:microsoft.com/office/officeart/2005/8/layout/orgChart1"/>
    <dgm:cxn modelId="{3848E7CF-9B58-44F7-BE19-CCE5561BDD19}" type="presParOf" srcId="{85C40B23-BFCA-4EAD-9793-65AE1CB1F55B}" destId="{2839411C-7546-4554-8F2A-D493007B0DE0}" srcOrd="0" destOrd="0" presId="urn:microsoft.com/office/officeart/2005/8/layout/orgChart1"/>
    <dgm:cxn modelId="{3C43460F-C0E4-478F-B43E-F91043EDA740}" type="presParOf" srcId="{2839411C-7546-4554-8F2A-D493007B0DE0}" destId="{FDE25662-807D-4E33-B818-E343CD9197CA}" srcOrd="0" destOrd="0" presId="urn:microsoft.com/office/officeart/2005/8/layout/orgChart1"/>
    <dgm:cxn modelId="{F4A1B8DA-E090-4B90-81C9-C49B09F8B967}" type="presParOf" srcId="{2839411C-7546-4554-8F2A-D493007B0DE0}" destId="{3681DB0B-CFF8-45EA-B73F-C14ABE49A879}" srcOrd="1" destOrd="0" presId="urn:microsoft.com/office/officeart/2005/8/layout/orgChart1"/>
    <dgm:cxn modelId="{C026C3BA-1DC3-496D-9C8B-38FDF5EFC7AB}" type="presParOf" srcId="{85C40B23-BFCA-4EAD-9793-65AE1CB1F55B}" destId="{6005E544-2316-492D-A170-6A32FA91839E}" srcOrd="1" destOrd="0" presId="urn:microsoft.com/office/officeart/2005/8/layout/orgChart1"/>
    <dgm:cxn modelId="{8164892A-8396-4766-97AA-3135025C4A4F}" type="presParOf" srcId="{85C40B23-BFCA-4EAD-9793-65AE1CB1F55B}" destId="{7865F85D-0D85-4902-BEE0-C347127897DA}" srcOrd="2" destOrd="0" presId="urn:microsoft.com/office/officeart/2005/8/layout/orgChart1"/>
    <dgm:cxn modelId="{DB8EF25E-0208-4CBE-B3EB-288078767E4D}" type="presParOf" srcId="{33A71E90-FE64-4F88-B7F6-373C81B85109}" destId="{FFFE5D52-5A17-4B4A-B9DB-CA5BD6D3DBAE}" srcOrd="2" destOrd="0" presId="urn:microsoft.com/office/officeart/2005/8/layout/orgChart1"/>
    <dgm:cxn modelId="{B7A91FBA-B265-4744-BBA5-1BE9ECF90F59}" type="presParOf" srcId="{4F00B321-C46E-4A6E-887E-803BD4FA10D3}" destId="{AE57F14F-59A5-43B6-9F93-CED537394061}" srcOrd="6" destOrd="0" presId="urn:microsoft.com/office/officeart/2005/8/layout/orgChart1"/>
    <dgm:cxn modelId="{AB8551AF-99E1-485B-B058-FEB38033C092}" type="presParOf" srcId="{4F00B321-C46E-4A6E-887E-803BD4FA10D3}" destId="{4CAD317B-D5E8-474A-86DB-45E2AFBD9D6E}" srcOrd="7" destOrd="0" presId="urn:microsoft.com/office/officeart/2005/8/layout/orgChart1"/>
    <dgm:cxn modelId="{9199BF34-B319-4A25-B116-1FC3FF867429}" type="presParOf" srcId="{4CAD317B-D5E8-474A-86DB-45E2AFBD9D6E}" destId="{36052247-194C-4B28-82B4-0819A4143CC9}" srcOrd="0" destOrd="0" presId="urn:microsoft.com/office/officeart/2005/8/layout/orgChart1"/>
    <dgm:cxn modelId="{B8A10067-578F-412B-B2F1-50D6A559B60E}" type="presParOf" srcId="{36052247-194C-4B28-82B4-0819A4143CC9}" destId="{2F46ED86-7BDB-4AE0-89EB-621BBB1B2550}" srcOrd="0" destOrd="0" presId="urn:microsoft.com/office/officeart/2005/8/layout/orgChart1"/>
    <dgm:cxn modelId="{BD69AFDC-926E-4315-9386-E69DC8269064}" type="presParOf" srcId="{36052247-194C-4B28-82B4-0819A4143CC9}" destId="{E8F5C781-79AE-4F18-A870-E57EF80D077D}" srcOrd="1" destOrd="0" presId="urn:microsoft.com/office/officeart/2005/8/layout/orgChart1"/>
    <dgm:cxn modelId="{5A1C783B-0085-4DC5-8CF2-2D875720FE4F}" type="presParOf" srcId="{4CAD317B-D5E8-474A-86DB-45E2AFBD9D6E}" destId="{708A2CF0-C6A9-40D0-81FB-72C48F410E5D}" srcOrd="1" destOrd="0" presId="urn:microsoft.com/office/officeart/2005/8/layout/orgChart1"/>
    <dgm:cxn modelId="{3705007E-80F4-44D5-8764-8E8A74F8A82E}" type="presParOf" srcId="{708A2CF0-C6A9-40D0-81FB-72C48F410E5D}" destId="{550447D4-C712-433D-B04E-2D11838587F7}" srcOrd="0" destOrd="0" presId="urn:microsoft.com/office/officeart/2005/8/layout/orgChart1"/>
    <dgm:cxn modelId="{C1DB982C-5CE9-4178-9431-EEDB43EB2196}" type="presParOf" srcId="{708A2CF0-C6A9-40D0-81FB-72C48F410E5D}" destId="{6DF69501-5E79-4A14-B95A-D45E42C0E1D7}" srcOrd="1" destOrd="0" presId="urn:microsoft.com/office/officeart/2005/8/layout/orgChart1"/>
    <dgm:cxn modelId="{276BC6BB-4DC2-4DD0-A41D-9116D9AD8F86}" type="presParOf" srcId="{6DF69501-5E79-4A14-B95A-D45E42C0E1D7}" destId="{9F582066-4029-43A1-A048-7C97B56A3501}" srcOrd="0" destOrd="0" presId="urn:microsoft.com/office/officeart/2005/8/layout/orgChart1"/>
    <dgm:cxn modelId="{D88CD21A-6963-4720-B943-B5EDA7A6D03F}" type="presParOf" srcId="{9F582066-4029-43A1-A048-7C97B56A3501}" destId="{C0BCB3F2-523F-4446-88ED-1ADB23A0F04D}" srcOrd="0" destOrd="0" presId="urn:microsoft.com/office/officeart/2005/8/layout/orgChart1"/>
    <dgm:cxn modelId="{5D853900-498E-4B5D-91DE-AB3F3DBE7A3A}" type="presParOf" srcId="{9F582066-4029-43A1-A048-7C97B56A3501}" destId="{90074792-6DA7-4A44-96DF-266C5668F446}" srcOrd="1" destOrd="0" presId="urn:microsoft.com/office/officeart/2005/8/layout/orgChart1"/>
    <dgm:cxn modelId="{CE3CC27F-DE7A-4D66-8719-8430A092E4A0}" type="presParOf" srcId="{6DF69501-5E79-4A14-B95A-D45E42C0E1D7}" destId="{76454711-0B39-47A2-B9D0-A23FDA2B0127}" srcOrd="1" destOrd="0" presId="urn:microsoft.com/office/officeart/2005/8/layout/orgChart1"/>
    <dgm:cxn modelId="{CB86F59A-893C-449C-A702-66A1C4F59895}" type="presParOf" srcId="{6DF69501-5E79-4A14-B95A-D45E42C0E1D7}" destId="{EDA34E0C-DE92-4B22-8E24-8CBA425833B3}" srcOrd="2" destOrd="0" presId="urn:microsoft.com/office/officeart/2005/8/layout/orgChart1"/>
    <dgm:cxn modelId="{09FDF6D4-6594-49D3-A9E0-75E0FE65EDA3}" type="presParOf" srcId="{708A2CF0-C6A9-40D0-81FB-72C48F410E5D}" destId="{6FCF40DA-960C-4474-9E29-08BFADB9E5D3}" srcOrd="2" destOrd="0" presId="urn:microsoft.com/office/officeart/2005/8/layout/orgChart1"/>
    <dgm:cxn modelId="{3A23931F-8E0C-46C4-9F25-60D3B6D83487}" type="presParOf" srcId="{708A2CF0-C6A9-40D0-81FB-72C48F410E5D}" destId="{43943FA9-D505-443E-8CA2-783E93B32F2E}" srcOrd="3" destOrd="0" presId="urn:microsoft.com/office/officeart/2005/8/layout/orgChart1"/>
    <dgm:cxn modelId="{664F6395-8FD6-4E6A-BEFF-BCC0BED241AE}" type="presParOf" srcId="{43943FA9-D505-443E-8CA2-783E93B32F2E}" destId="{769BA7EF-AF13-49EF-BF63-32551AACA13E}" srcOrd="0" destOrd="0" presId="urn:microsoft.com/office/officeart/2005/8/layout/orgChart1"/>
    <dgm:cxn modelId="{0393686A-C84F-41AC-89EA-67F61B30BE6F}" type="presParOf" srcId="{769BA7EF-AF13-49EF-BF63-32551AACA13E}" destId="{0428D627-5045-443F-9846-40BA33651783}" srcOrd="0" destOrd="0" presId="urn:microsoft.com/office/officeart/2005/8/layout/orgChart1"/>
    <dgm:cxn modelId="{C5A24EF0-FA5A-415D-87D7-BB8C929F5FF5}" type="presParOf" srcId="{769BA7EF-AF13-49EF-BF63-32551AACA13E}" destId="{933AA3DE-C79B-4AF6-8505-0A9BC6B6A581}" srcOrd="1" destOrd="0" presId="urn:microsoft.com/office/officeart/2005/8/layout/orgChart1"/>
    <dgm:cxn modelId="{EDC62676-E172-4A08-85DD-97A30A521D8A}" type="presParOf" srcId="{43943FA9-D505-443E-8CA2-783E93B32F2E}" destId="{DFE3DA76-2E4B-4554-9A98-73BC7C78463E}" srcOrd="1" destOrd="0" presId="urn:microsoft.com/office/officeart/2005/8/layout/orgChart1"/>
    <dgm:cxn modelId="{8EBA5B25-4391-4D45-BCE3-A90583C9EF20}" type="presParOf" srcId="{43943FA9-D505-443E-8CA2-783E93B32F2E}" destId="{F30AD944-D568-4F52-BC0A-1593C0595438}" srcOrd="2" destOrd="0" presId="urn:microsoft.com/office/officeart/2005/8/layout/orgChart1"/>
    <dgm:cxn modelId="{75F87117-EBF5-4C72-A9CC-12CBF0A87033}" type="presParOf" srcId="{708A2CF0-C6A9-40D0-81FB-72C48F410E5D}" destId="{E8C53CF2-9B47-4DFE-87E5-6E4192693004}" srcOrd="4" destOrd="0" presId="urn:microsoft.com/office/officeart/2005/8/layout/orgChart1"/>
    <dgm:cxn modelId="{E4742029-657D-48F3-8065-398A00074BB6}" type="presParOf" srcId="{708A2CF0-C6A9-40D0-81FB-72C48F410E5D}" destId="{F6C9DFAC-34E9-490E-A438-6F5E983F24FF}" srcOrd="5" destOrd="0" presId="urn:microsoft.com/office/officeart/2005/8/layout/orgChart1"/>
    <dgm:cxn modelId="{B3381281-C764-447C-AACB-B21C6936F3AB}" type="presParOf" srcId="{F6C9DFAC-34E9-490E-A438-6F5E983F24FF}" destId="{4195BBB5-4091-43A4-BFAE-52189369FF69}" srcOrd="0" destOrd="0" presId="urn:microsoft.com/office/officeart/2005/8/layout/orgChart1"/>
    <dgm:cxn modelId="{7B3C8DC4-6F9E-4E16-8131-04CF5C8EAB44}" type="presParOf" srcId="{4195BBB5-4091-43A4-BFAE-52189369FF69}" destId="{0A29F4FD-B849-4E28-99F1-01F41091284E}" srcOrd="0" destOrd="0" presId="urn:microsoft.com/office/officeart/2005/8/layout/orgChart1"/>
    <dgm:cxn modelId="{42B3DCE7-3F74-477B-A95E-4E43D76B0DA8}" type="presParOf" srcId="{4195BBB5-4091-43A4-BFAE-52189369FF69}" destId="{9874D2B4-5511-4A11-AED7-58D0FEFDD443}" srcOrd="1" destOrd="0" presId="urn:microsoft.com/office/officeart/2005/8/layout/orgChart1"/>
    <dgm:cxn modelId="{7B1AD8E9-2509-4CB4-8D80-BCA01E831C62}" type="presParOf" srcId="{F6C9DFAC-34E9-490E-A438-6F5E983F24FF}" destId="{0624D089-6FED-45DC-9074-64BE544064DD}" srcOrd="1" destOrd="0" presId="urn:microsoft.com/office/officeart/2005/8/layout/orgChart1"/>
    <dgm:cxn modelId="{8BA3B4E2-2B82-4039-A257-BD00C94F75D6}" type="presParOf" srcId="{F6C9DFAC-34E9-490E-A438-6F5E983F24FF}" destId="{18B2D326-A90A-4A35-B978-4B4BF1E70B69}" srcOrd="2" destOrd="0" presId="urn:microsoft.com/office/officeart/2005/8/layout/orgChart1"/>
    <dgm:cxn modelId="{FAC08146-1671-462A-B89A-B9093F118A8C}" type="presParOf" srcId="{708A2CF0-C6A9-40D0-81FB-72C48F410E5D}" destId="{DB690C39-EA8A-47C0-BAA6-B04E0AD4C5F4}" srcOrd="6" destOrd="0" presId="urn:microsoft.com/office/officeart/2005/8/layout/orgChart1"/>
    <dgm:cxn modelId="{1F3234B7-EE49-45D0-BEC3-A90C1FB0B3A6}" type="presParOf" srcId="{708A2CF0-C6A9-40D0-81FB-72C48F410E5D}" destId="{1E779038-863E-4519-AC7D-45DE53BD14C8}" srcOrd="7" destOrd="0" presId="urn:microsoft.com/office/officeart/2005/8/layout/orgChart1"/>
    <dgm:cxn modelId="{A585BAB3-0F71-40BF-8D02-CDBD2510C4E4}" type="presParOf" srcId="{1E779038-863E-4519-AC7D-45DE53BD14C8}" destId="{B93DD523-057A-4EEC-AC44-E05EE1565DD6}" srcOrd="0" destOrd="0" presId="urn:microsoft.com/office/officeart/2005/8/layout/orgChart1"/>
    <dgm:cxn modelId="{960558EE-8BB5-427B-87D8-10271833BFFC}" type="presParOf" srcId="{B93DD523-057A-4EEC-AC44-E05EE1565DD6}" destId="{0FD912ED-AF2D-4AE5-95AA-B1AAC0AE0B4A}" srcOrd="0" destOrd="0" presId="urn:microsoft.com/office/officeart/2005/8/layout/orgChart1"/>
    <dgm:cxn modelId="{B419B800-8087-4C77-94F1-4736BFE7F05E}" type="presParOf" srcId="{B93DD523-057A-4EEC-AC44-E05EE1565DD6}" destId="{D1AB4A8E-DD48-48F7-A429-496DA271AB5E}" srcOrd="1" destOrd="0" presId="urn:microsoft.com/office/officeart/2005/8/layout/orgChart1"/>
    <dgm:cxn modelId="{C4F68034-731E-4F3B-8634-47786998DAB2}" type="presParOf" srcId="{1E779038-863E-4519-AC7D-45DE53BD14C8}" destId="{C3E74EF7-FFF8-4DA6-916A-6821EDB5EA4E}" srcOrd="1" destOrd="0" presId="urn:microsoft.com/office/officeart/2005/8/layout/orgChart1"/>
    <dgm:cxn modelId="{A17280FD-850D-4173-8C26-5E731FE0D3D4}" type="presParOf" srcId="{1E779038-863E-4519-AC7D-45DE53BD14C8}" destId="{90807A6D-6F5C-435D-B4D5-0017624DF0BA}" srcOrd="2" destOrd="0" presId="urn:microsoft.com/office/officeart/2005/8/layout/orgChart1"/>
    <dgm:cxn modelId="{2204B6F0-980D-4B4E-BFED-735B093A23E0}" type="presParOf" srcId="{4CAD317B-D5E8-474A-86DB-45E2AFBD9D6E}" destId="{D814C8F3-0D5F-4D8F-8A37-D187E4E021AC}" srcOrd="2" destOrd="0" presId="urn:microsoft.com/office/officeart/2005/8/layout/orgChart1"/>
    <dgm:cxn modelId="{2024EC9B-0EFF-4D48-98F5-24A98073A7B0}" type="presParOf" srcId="{4F00B321-C46E-4A6E-887E-803BD4FA10D3}" destId="{31453874-2A12-4D27-8316-E798F362ADB1}" srcOrd="8" destOrd="0" presId="urn:microsoft.com/office/officeart/2005/8/layout/orgChart1"/>
    <dgm:cxn modelId="{D046C796-CE65-49DC-A8CB-D61658B3B277}" type="presParOf" srcId="{4F00B321-C46E-4A6E-887E-803BD4FA10D3}" destId="{36E3F018-0513-4F7F-A473-1CCE28345D4E}" srcOrd="9" destOrd="0" presId="urn:microsoft.com/office/officeart/2005/8/layout/orgChart1"/>
    <dgm:cxn modelId="{10C23385-3B0F-4A86-BC74-CDCFF8ABAA9E}" type="presParOf" srcId="{36E3F018-0513-4F7F-A473-1CCE28345D4E}" destId="{DD9AB4CD-BBCF-44F3-AC96-FF38170249FA}" srcOrd="0" destOrd="0" presId="urn:microsoft.com/office/officeart/2005/8/layout/orgChart1"/>
    <dgm:cxn modelId="{7F586810-58B3-44E8-B7D1-249633FEBAA1}" type="presParOf" srcId="{DD9AB4CD-BBCF-44F3-AC96-FF38170249FA}" destId="{A8133F8B-A4D8-4541-8928-3B6DDEA8963C}" srcOrd="0" destOrd="0" presId="urn:microsoft.com/office/officeart/2005/8/layout/orgChart1"/>
    <dgm:cxn modelId="{FE146CB0-4673-4883-959F-1670B440AF7C}" type="presParOf" srcId="{DD9AB4CD-BBCF-44F3-AC96-FF38170249FA}" destId="{1AE18AF6-2ED1-4D41-8438-68E1939375F5}" srcOrd="1" destOrd="0" presId="urn:microsoft.com/office/officeart/2005/8/layout/orgChart1"/>
    <dgm:cxn modelId="{BB14A91C-EC73-409D-8556-693460C74EA2}" type="presParOf" srcId="{36E3F018-0513-4F7F-A473-1CCE28345D4E}" destId="{4DA57581-E29A-4DA9-98AF-FB8427188E37}" srcOrd="1" destOrd="0" presId="urn:microsoft.com/office/officeart/2005/8/layout/orgChart1"/>
    <dgm:cxn modelId="{AEBB4013-FAE6-442B-88DF-277AC058AFF5}" type="presParOf" srcId="{4DA57581-E29A-4DA9-98AF-FB8427188E37}" destId="{FB6B9559-363E-46C5-999F-69E2198BABBB}" srcOrd="0" destOrd="0" presId="urn:microsoft.com/office/officeart/2005/8/layout/orgChart1"/>
    <dgm:cxn modelId="{EAA5EAB8-5AAF-4437-9064-539A13FD1AF4}" type="presParOf" srcId="{4DA57581-E29A-4DA9-98AF-FB8427188E37}" destId="{A9030E07-0EEE-4C8F-B343-52DF453072D8}" srcOrd="1" destOrd="0" presId="urn:microsoft.com/office/officeart/2005/8/layout/orgChart1"/>
    <dgm:cxn modelId="{81D3A841-4DCC-43CE-8859-98A814C416FE}" type="presParOf" srcId="{A9030E07-0EEE-4C8F-B343-52DF453072D8}" destId="{73CD5B20-3681-49D4-8913-EDC0ABFDF498}" srcOrd="0" destOrd="0" presId="urn:microsoft.com/office/officeart/2005/8/layout/orgChart1"/>
    <dgm:cxn modelId="{AB155DAF-39CE-4BB4-AAB1-1453A5FB5807}" type="presParOf" srcId="{73CD5B20-3681-49D4-8913-EDC0ABFDF498}" destId="{802DBE0D-7B2C-4BB9-9CA9-EA7DD2B32B18}" srcOrd="0" destOrd="0" presId="urn:microsoft.com/office/officeart/2005/8/layout/orgChart1"/>
    <dgm:cxn modelId="{9690F476-39E7-4C8C-9F4F-3A892BAFD86F}" type="presParOf" srcId="{73CD5B20-3681-49D4-8913-EDC0ABFDF498}" destId="{5BF4F029-3B39-4EE3-A969-13E306412E65}" srcOrd="1" destOrd="0" presId="urn:microsoft.com/office/officeart/2005/8/layout/orgChart1"/>
    <dgm:cxn modelId="{1648D88A-EA89-4A78-BF52-5A00ECEBE246}" type="presParOf" srcId="{A9030E07-0EEE-4C8F-B343-52DF453072D8}" destId="{018E8320-FAFF-41A9-AD7D-3C589465DCEF}" srcOrd="1" destOrd="0" presId="urn:microsoft.com/office/officeart/2005/8/layout/orgChart1"/>
    <dgm:cxn modelId="{B87DCB9B-38A8-4911-987C-5158C3D8D1E0}" type="presParOf" srcId="{A9030E07-0EEE-4C8F-B343-52DF453072D8}" destId="{292F5B8C-5CC7-4AD7-8989-EE629B0DAB0B}" srcOrd="2" destOrd="0" presId="urn:microsoft.com/office/officeart/2005/8/layout/orgChart1"/>
    <dgm:cxn modelId="{9155217C-88D1-45FF-ABEA-5BE5EE63EE77}" type="presParOf" srcId="{4DA57581-E29A-4DA9-98AF-FB8427188E37}" destId="{2456D227-5A04-4684-9E3A-BA237B68D858}" srcOrd="2" destOrd="0" presId="urn:microsoft.com/office/officeart/2005/8/layout/orgChart1"/>
    <dgm:cxn modelId="{C14AD467-7E58-4362-93C9-0B3BE860FB97}" type="presParOf" srcId="{4DA57581-E29A-4DA9-98AF-FB8427188E37}" destId="{0CB6E7A4-D184-4780-88EE-13FA56E61645}" srcOrd="3" destOrd="0" presId="urn:microsoft.com/office/officeart/2005/8/layout/orgChart1"/>
    <dgm:cxn modelId="{AA8A8CF6-9188-4107-884D-B7C92D10BF6F}" type="presParOf" srcId="{0CB6E7A4-D184-4780-88EE-13FA56E61645}" destId="{C01F2971-B9FB-4250-B93D-65A6E9FA3224}" srcOrd="0" destOrd="0" presId="urn:microsoft.com/office/officeart/2005/8/layout/orgChart1"/>
    <dgm:cxn modelId="{4A50E9FA-3969-4D19-B241-2E0EC1FA5D66}" type="presParOf" srcId="{C01F2971-B9FB-4250-B93D-65A6E9FA3224}" destId="{40F88C77-A375-4E20-9F60-3912503749C4}" srcOrd="0" destOrd="0" presId="urn:microsoft.com/office/officeart/2005/8/layout/orgChart1"/>
    <dgm:cxn modelId="{794638FE-2D16-4BFD-82EB-AB892A847C03}" type="presParOf" srcId="{C01F2971-B9FB-4250-B93D-65A6E9FA3224}" destId="{14EF798F-83D3-4E27-AB00-C4CF4B1D2885}" srcOrd="1" destOrd="0" presId="urn:microsoft.com/office/officeart/2005/8/layout/orgChart1"/>
    <dgm:cxn modelId="{54343762-3FD9-463C-8A8B-A8DFB37AFC19}" type="presParOf" srcId="{0CB6E7A4-D184-4780-88EE-13FA56E61645}" destId="{82798706-66AB-4B1B-B862-DC603F2B4FCA}" srcOrd="1" destOrd="0" presId="urn:microsoft.com/office/officeart/2005/8/layout/orgChart1"/>
    <dgm:cxn modelId="{64061D24-E3C4-4A44-9E59-B72ED7DB7E74}" type="presParOf" srcId="{0CB6E7A4-D184-4780-88EE-13FA56E61645}" destId="{96727D24-1FE2-4206-B08A-972BFAFB0C8E}" srcOrd="2" destOrd="0" presId="urn:microsoft.com/office/officeart/2005/8/layout/orgChart1"/>
    <dgm:cxn modelId="{45B59E03-5C8A-4B3F-BA90-9D22388AD47B}" type="presParOf" srcId="{4DA57581-E29A-4DA9-98AF-FB8427188E37}" destId="{8DC163BD-0AF0-4A11-BAC2-67701121D936}" srcOrd="4" destOrd="0" presId="urn:microsoft.com/office/officeart/2005/8/layout/orgChart1"/>
    <dgm:cxn modelId="{B6B70EDB-9BA7-4C31-BF03-5123813FD171}" type="presParOf" srcId="{4DA57581-E29A-4DA9-98AF-FB8427188E37}" destId="{37C2130F-4B02-4ADC-A353-9561F2EF1D99}" srcOrd="5" destOrd="0" presId="urn:microsoft.com/office/officeart/2005/8/layout/orgChart1"/>
    <dgm:cxn modelId="{C8659D15-5722-43D1-93B7-EDC9730D8E1F}" type="presParOf" srcId="{37C2130F-4B02-4ADC-A353-9561F2EF1D99}" destId="{80C221BF-0103-4ADD-90E8-08496880581D}" srcOrd="0" destOrd="0" presId="urn:microsoft.com/office/officeart/2005/8/layout/orgChart1"/>
    <dgm:cxn modelId="{D2276F56-1766-4D5B-A0E7-1533863D7D3D}" type="presParOf" srcId="{80C221BF-0103-4ADD-90E8-08496880581D}" destId="{0C7718C0-4869-4620-8E38-A750653DF2C8}" srcOrd="0" destOrd="0" presId="urn:microsoft.com/office/officeart/2005/8/layout/orgChart1"/>
    <dgm:cxn modelId="{1CCEFD10-211B-48CE-B034-154C59F19B21}" type="presParOf" srcId="{80C221BF-0103-4ADD-90E8-08496880581D}" destId="{BCF26711-63EF-48A5-9EB9-033AF7C2C37B}" srcOrd="1" destOrd="0" presId="urn:microsoft.com/office/officeart/2005/8/layout/orgChart1"/>
    <dgm:cxn modelId="{4218D907-EC3B-434C-8DF5-EDB2ABED0EFF}" type="presParOf" srcId="{37C2130F-4B02-4ADC-A353-9561F2EF1D99}" destId="{FBFA7FA3-6361-498C-BE81-174AA20C8778}" srcOrd="1" destOrd="0" presId="urn:microsoft.com/office/officeart/2005/8/layout/orgChart1"/>
    <dgm:cxn modelId="{4716ACC4-FB99-40F8-8596-E2A71A21B450}" type="presParOf" srcId="{37C2130F-4B02-4ADC-A353-9561F2EF1D99}" destId="{9B5D6471-4277-4A38-BAF3-74BA0FCF482B}" srcOrd="2" destOrd="0" presId="urn:microsoft.com/office/officeart/2005/8/layout/orgChart1"/>
    <dgm:cxn modelId="{E10E77F8-386A-4A6D-A301-D22D0AEF64E3}" type="presParOf" srcId="{36E3F018-0513-4F7F-A473-1CCE28345D4E}" destId="{2DB61B95-0D22-4A2F-B18B-2E2F3DE38932}" srcOrd="2" destOrd="0" presId="urn:microsoft.com/office/officeart/2005/8/layout/orgChart1"/>
    <dgm:cxn modelId="{E7C2612D-0219-44DA-B39B-4B765156259B}" type="presParOf" srcId="{B6D917E8-F7B8-4581-9642-2BBB3208F742}" destId="{44FDC363-00AD-4691-9D3C-5ABF3E5A85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163BD-0AF0-4A11-BAC2-67701121D936}">
      <dsp:nvSpPr>
        <dsp:cNvPr id="0" name=""/>
        <dsp:cNvSpPr/>
      </dsp:nvSpPr>
      <dsp:spPr>
        <a:xfrm>
          <a:off x="7469432" y="1804553"/>
          <a:ext cx="203348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  <a:noFill/>
        <a:ln w="25400" cap="flat" cmpd="sng" algn="ctr">
          <a:solidFill>
            <a:srgbClr val="F7964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56D227-5A04-4684-9E3A-BA237B68D858}">
      <dsp:nvSpPr>
        <dsp:cNvPr id="0" name=""/>
        <dsp:cNvSpPr/>
      </dsp:nvSpPr>
      <dsp:spPr>
        <a:xfrm>
          <a:off x="7469432" y="1804553"/>
          <a:ext cx="203348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  <a:noFill/>
        <a:ln w="25400" cap="flat" cmpd="sng" algn="ctr">
          <a:solidFill>
            <a:srgbClr val="F7964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B9559-363E-46C5-999F-69E2198BABBB}">
      <dsp:nvSpPr>
        <dsp:cNvPr id="0" name=""/>
        <dsp:cNvSpPr/>
      </dsp:nvSpPr>
      <dsp:spPr>
        <a:xfrm>
          <a:off x="7469432" y="1804553"/>
          <a:ext cx="203348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  <a:noFill/>
        <a:ln w="25400" cap="flat" cmpd="sng" algn="ctr">
          <a:solidFill>
            <a:srgbClr val="F7964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53874-2A12-4D27-8316-E798F362ADB1}">
      <dsp:nvSpPr>
        <dsp:cNvPr id="0" name=""/>
        <dsp:cNvSpPr/>
      </dsp:nvSpPr>
      <dsp:spPr>
        <a:xfrm>
          <a:off x="4622570" y="679271"/>
          <a:ext cx="3389123" cy="284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3396897" y="142670"/>
              </a:lnTo>
              <a:lnTo>
                <a:pt x="3396897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90C39-EA8A-47C0-BAA6-B04E0AD4C5F4}">
      <dsp:nvSpPr>
        <dsp:cNvPr id="0" name=""/>
        <dsp:cNvSpPr/>
      </dsp:nvSpPr>
      <dsp:spPr>
        <a:xfrm>
          <a:off x="5829089" y="1815236"/>
          <a:ext cx="203348" cy="351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9199"/>
              </a:lnTo>
              <a:lnTo>
                <a:pt x="203814" y="3519199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C53CF2-9B47-4DFE-87E5-6E4192693004}">
      <dsp:nvSpPr>
        <dsp:cNvPr id="0" name=""/>
        <dsp:cNvSpPr/>
      </dsp:nvSpPr>
      <dsp:spPr>
        <a:xfrm>
          <a:off x="5829089" y="1815236"/>
          <a:ext cx="203348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CF40DA-960C-4474-9E29-08BFADB9E5D3}">
      <dsp:nvSpPr>
        <dsp:cNvPr id="0" name=""/>
        <dsp:cNvSpPr/>
      </dsp:nvSpPr>
      <dsp:spPr>
        <a:xfrm>
          <a:off x="5829089" y="1815236"/>
          <a:ext cx="203348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0447D4-C712-433D-B04E-2D11838587F7}">
      <dsp:nvSpPr>
        <dsp:cNvPr id="0" name=""/>
        <dsp:cNvSpPr/>
      </dsp:nvSpPr>
      <dsp:spPr>
        <a:xfrm>
          <a:off x="5829089" y="1815236"/>
          <a:ext cx="203348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  <a:noFill/>
        <a:ln w="25400" cap="flat" cmpd="sng" algn="ctr">
          <a:solidFill>
            <a:srgbClr val="8064A2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57F14F-59A5-43B6-9F93-CED537394061}">
      <dsp:nvSpPr>
        <dsp:cNvPr id="0" name=""/>
        <dsp:cNvSpPr/>
      </dsp:nvSpPr>
      <dsp:spPr>
        <a:xfrm>
          <a:off x="4622570" y="679271"/>
          <a:ext cx="1748781" cy="284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1752792" y="142670"/>
              </a:lnTo>
              <a:lnTo>
                <a:pt x="1752792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398F0D-DB7F-40FC-9703-8327694CF60D}">
      <dsp:nvSpPr>
        <dsp:cNvPr id="0" name=""/>
        <dsp:cNvSpPr/>
      </dsp:nvSpPr>
      <dsp:spPr>
        <a:xfrm>
          <a:off x="4188747" y="1798798"/>
          <a:ext cx="203348" cy="351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1145"/>
              </a:lnTo>
              <a:lnTo>
                <a:pt x="203348" y="3511145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8C680-D034-4CCF-8AB2-8559D8421A2A}">
      <dsp:nvSpPr>
        <dsp:cNvPr id="0" name=""/>
        <dsp:cNvSpPr/>
      </dsp:nvSpPr>
      <dsp:spPr>
        <a:xfrm>
          <a:off x="4188747" y="1798798"/>
          <a:ext cx="203348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8DBF8D-71ED-4308-B6F7-EDEA38B3B67A}">
      <dsp:nvSpPr>
        <dsp:cNvPr id="0" name=""/>
        <dsp:cNvSpPr/>
      </dsp:nvSpPr>
      <dsp:spPr>
        <a:xfrm>
          <a:off x="4188747" y="1798798"/>
          <a:ext cx="203348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4AD8E2-B7E6-4AFA-8B17-AEACFFE57F1D}">
      <dsp:nvSpPr>
        <dsp:cNvPr id="0" name=""/>
        <dsp:cNvSpPr/>
      </dsp:nvSpPr>
      <dsp:spPr>
        <a:xfrm>
          <a:off x="4188747" y="1798798"/>
          <a:ext cx="203348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  <a:noFill/>
        <a:ln w="25400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FB5419-EE3B-46B8-82B9-D448E03625E0}">
      <dsp:nvSpPr>
        <dsp:cNvPr id="0" name=""/>
        <dsp:cNvSpPr/>
      </dsp:nvSpPr>
      <dsp:spPr>
        <a:xfrm>
          <a:off x="4622570" y="679271"/>
          <a:ext cx="108438" cy="284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670"/>
              </a:lnTo>
              <a:lnTo>
                <a:pt x="108687" y="142670"/>
              </a:lnTo>
              <a:lnTo>
                <a:pt x="108687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F7808E-740A-4FBF-98DB-30F26CE50B70}">
      <dsp:nvSpPr>
        <dsp:cNvPr id="0" name=""/>
        <dsp:cNvSpPr/>
      </dsp:nvSpPr>
      <dsp:spPr>
        <a:xfrm>
          <a:off x="2353215" y="1809474"/>
          <a:ext cx="235879" cy="351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9199"/>
              </a:lnTo>
              <a:lnTo>
                <a:pt x="236420" y="3519199"/>
              </a:lnTo>
            </a:path>
          </a:pathLst>
        </a:custGeom>
        <a:noFill/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AD4ECD-D810-4D60-9CEE-9C6DFC8F9E6E}">
      <dsp:nvSpPr>
        <dsp:cNvPr id="0" name=""/>
        <dsp:cNvSpPr/>
      </dsp:nvSpPr>
      <dsp:spPr>
        <a:xfrm>
          <a:off x="2353215" y="1809474"/>
          <a:ext cx="235879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36420" y="2554476"/>
              </a:lnTo>
            </a:path>
          </a:pathLst>
        </a:custGeom>
        <a:noFill/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474E7-0D2D-4994-AFB4-52DC4C351993}">
      <dsp:nvSpPr>
        <dsp:cNvPr id="0" name=""/>
        <dsp:cNvSpPr/>
      </dsp:nvSpPr>
      <dsp:spPr>
        <a:xfrm>
          <a:off x="2353215" y="1809474"/>
          <a:ext cx="235879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36420" y="1589754"/>
              </a:lnTo>
            </a:path>
          </a:pathLst>
        </a:custGeom>
        <a:noFill/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991CF-CB57-4865-B62B-D6F95996C2C6}">
      <dsp:nvSpPr>
        <dsp:cNvPr id="0" name=""/>
        <dsp:cNvSpPr/>
      </dsp:nvSpPr>
      <dsp:spPr>
        <a:xfrm>
          <a:off x="2353215" y="1809474"/>
          <a:ext cx="235879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36420" y="625031"/>
              </a:lnTo>
            </a:path>
          </a:pathLst>
        </a:custGeom>
        <a:noFill/>
        <a:ln w="25400" cap="flat" cmpd="sng" algn="ctr">
          <a:solidFill>
            <a:srgbClr val="C0504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57FA1-425C-41BB-8373-C8859751D89D}">
      <dsp:nvSpPr>
        <dsp:cNvPr id="0" name=""/>
        <dsp:cNvSpPr/>
      </dsp:nvSpPr>
      <dsp:spPr>
        <a:xfrm>
          <a:off x="2982228" y="679271"/>
          <a:ext cx="1640342" cy="284687"/>
        </a:xfrm>
        <a:custGeom>
          <a:avLst/>
          <a:gdLst/>
          <a:ahLst/>
          <a:cxnLst/>
          <a:rect l="0" t="0" r="0" b="0"/>
          <a:pathLst>
            <a:path>
              <a:moveTo>
                <a:pt x="1644104" y="0"/>
              </a:moveTo>
              <a:lnTo>
                <a:pt x="1644104" y="142670"/>
              </a:lnTo>
              <a:lnTo>
                <a:pt x="0" y="142670"/>
              </a:lnTo>
              <a:lnTo>
                <a:pt x="0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1F8BCF-FD75-43A4-A191-62E1904FE9AB}">
      <dsp:nvSpPr>
        <dsp:cNvPr id="0" name=""/>
        <dsp:cNvSpPr/>
      </dsp:nvSpPr>
      <dsp:spPr>
        <a:xfrm>
          <a:off x="691185" y="1788109"/>
          <a:ext cx="203348" cy="2548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476"/>
              </a:lnTo>
              <a:lnTo>
                <a:pt x="203814" y="2554476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32933-B217-4048-88CE-85944D0E810D}">
      <dsp:nvSpPr>
        <dsp:cNvPr id="0" name=""/>
        <dsp:cNvSpPr/>
      </dsp:nvSpPr>
      <dsp:spPr>
        <a:xfrm>
          <a:off x="691185" y="1788109"/>
          <a:ext cx="203348" cy="1586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754"/>
              </a:lnTo>
              <a:lnTo>
                <a:pt x="203814" y="1589754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E0A73A-1354-467A-84E8-51079EE36F7A}">
      <dsp:nvSpPr>
        <dsp:cNvPr id="0" name=""/>
        <dsp:cNvSpPr/>
      </dsp:nvSpPr>
      <dsp:spPr>
        <a:xfrm>
          <a:off x="691185" y="1788109"/>
          <a:ext cx="203348" cy="6236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031"/>
              </a:lnTo>
              <a:lnTo>
                <a:pt x="203814" y="625031"/>
              </a:lnTo>
            </a:path>
          </a:pathLst>
        </a:custGeom>
        <a:noFill/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71334-3983-41A6-B54F-312B9DADDE4A}">
      <dsp:nvSpPr>
        <dsp:cNvPr id="0" name=""/>
        <dsp:cNvSpPr/>
      </dsp:nvSpPr>
      <dsp:spPr>
        <a:xfrm>
          <a:off x="1233447" y="679271"/>
          <a:ext cx="3389123" cy="284687"/>
        </a:xfrm>
        <a:custGeom>
          <a:avLst/>
          <a:gdLst/>
          <a:ahLst/>
          <a:cxnLst/>
          <a:rect l="0" t="0" r="0" b="0"/>
          <a:pathLst>
            <a:path>
              <a:moveTo>
                <a:pt x="3396897" y="0"/>
              </a:moveTo>
              <a:lnTo>
                <a:pt x="3396897" y="142670"/>
              </a:lnTo>
              <a:lnTo>
                <a:pt x="0" y="142670"/>
              </a:lnTo>
              <a:lnTo>
                <a:pt x="0" y="285340"/>
              </a:lnTo>
            </a:path>
          </a:pathLst>
        </a:custGeom>
        <a:noFill/>
        <a:ln w="25400" cap="flat" cmpd="sng" algn="ctr">
          <a:solidFill>
            <a:srgbClr val="9BBB59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DD8813-24D0-4CBA-A339-2C53FB0D79C8}">
      <dsp:nvSpPr>
        <dsp:cNvPr id="0" name=""/>
        <dsp:cNvSpPr/>
      </dsp:nvSpPr>
      <dsp:spPr>
        <a:xfrm>
          <a:off x="3556510" y="1444"/>
          <a:ext cx="2132119" cy="677827"/>
        </a:xfrm>
        <a:prstGeom prst="rect">
          <a:avLst/>
        </a:prstGeom>
        <a:solidFill>
          <a:sysClr val="window" lastClr="FFFFFF">
            <a:lumMod val="95000"/>
          </a:sys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Vice-Rector (</a:t>
          </a:r>
          <a:r>
            <a:rPr lang="en-US" sz="14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L&amp;T)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Prof Arnold Schoonwinkel</a:t>
          </a:r>
          <a:endParaRPr lang="en-US" sz="1400" b="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3556510" y="1444"/>
        <a:ext cx="2132119" cy="677827"/>
      </dsp:txXfrm>
    </dsp:sp>
    <dsp:sp modelId="{F1271F8E-BF48-4B3C-AB70-2F54E0948870}">
      <dsp:nvSpPr>
        <dsp:cNvPr id="0" name=""/>
        <dsp:cNvSpPr/>
      </dsp:nvSpPr>
      <dsp:spPr>
        <a:xfrm>
          <a:off x="555619" y="963959"/>
          <a:ext cx="1355654" cy="824149"/>
        </a:xfrm>
        <a:prstGeom prst="rect">
          <a:avLst/>
        </a:prstGeom>
        <a:solidFill>
          <a:srgbClr val="4F81B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Affairs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Ludolph Botha</a:t>
          </a:r>
          <a:endParaRPr lang="en-US" sz="1100" b="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555619" y="963959"/>
        <a:ext cx="1355654" cy="824149"/>
      </dsp:txXfrm>
    </dsp:sp>
    <dsp:sp modelId="{394A6786-8283-4B32-96DA-8C170335A6C6}">
      <dsp:nvSpPr>
        <dsp:cNvPr id="0" name=""/>
        <dsp:cNvSpPr/>
      </dsp:nvSpPr>
      <dsp:spPr>
        <a:xfrm>
          <a:off x="894533" y="2072796"/>
          <a:ext cx="1355654" cy="677827"/>
        </a:xfrm>
        <a:prstGeom prst="rect">
          <a:avLst/>
        </a:prstGeo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Structures &amp; Communities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Pieter Kloppers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894533" y="2072796"/>
        <a:ext cx="1355654" cy="677827"/>
      </dsp:txXfrm>
    </dsp:sp>
    <dsp:sp modelId="{426AACA9-D9E5-44FC-BD6E-77AF0CEFE1C0}">
      <dsp:nvSpPr>
        <dsp:cNvPr id="0" name=""/>
        <dsp:cNvSpPr/>
      </dsp:nvSpPr>
      <dsp:spPr>
        <a:xfrm>
          <a:off x="894533" y="3035311"/>
          <a:ext cx="1355654" cy="677827"/>
        </a:xfrm>
        <a:prstGeom prst="rect">
          <a:avLst/>
        </a:prstGeo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 Counselling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&amp; Development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Prof Charl Cilliers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894533" y="3035311"/>
        <a:ext cx="1355654" cy="677827"/>
      </dsp:txXfrm>
    </dsp:sp>
    <dsp:sp modelId="{90D9C50C-0290-4062-A871-610313773451}">
      <dsp:nvSpPr>
        <dsp:cNvPr id="0" name=""/>
        <dsp:cNvSpPr/>
      </dsp:nvSpPr>
      <dsp:spPr>
        <a:xfrm>
          <a:off x="894533" y="3997826"/>
          <a:ext cx="1355654" cy="677827"/>
        </a:xfrm>
        <a:prstGeom prst="rect">
          <a:avLst/>
        </a:prstGeom>
        <a:solidFill>
          <a:srgbClr val="4F81B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Menor-, Tutor- &amp; Leadership Development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Gillian Arendse</a:t>
          </a:r>
          <a:endParaRPr lang="en-ZA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894533" y="3997826"/>
        <a:ext cx="1355654" cy="677827"/>
      </dsp:txXfrm>
    </dsp:sp>
    <dsp:sp modelId="{D98A90F1-DAD6-4FCD-A635-B4F38EBED709}">
      <dsp:nvSpPr>
        <dsp:cNvPr id="0" name=""/>
        <dsp:cNvSpPr/>
      </dsp:nvSpPr>
      <dsp:spPr>
        <a:xfrm>
          <a:off x="2195962" y="963959"/>
          <a:ext cx="1572532" cy="845515"/>
        </a:xfrm>
        <a:prstGeom prst="rect">
          <a:avLst/>
        </a:prstGeom>
        <a:solidFill>
          <a:srgbClr val="C0504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Prospective Students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Ms Christelle Feyt</a:t>
          </a:r>
          <a:endParaRPr lang="en-US" sz="1100" b="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2195962" y="963959"/>
        <a:ext cx="1572532" cy="845515"/>
      </dsp:txXfrm>
    </dsp:sp>
    <dsp:sp modelId="{668194B2-CE7B-405D-B53D-86F92D44116E}">
      <dsp:nvSpPr>
        <dsp:cNvPr id="0" name=""/>
        <dsp:cNvSpPr/>
      </dsp:nvSpPr>
      <dsp:spPr>
        <a:xfrm>
          <a:off x="2589095" y="2094161"/>
          <a:ext cx="1355654" cy="677827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Recruitment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Leon van den Heever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2589095" y="2094161"/>
        <a:ext cx="1355654" cy="677827"/>
      </dsp:txXfrm>
    </dsp:sp>
    <dsp:sp modelId="{EB61569C-29B8-4754-804D-ACFDC21506D4}">
      <dsp:nvSpPr>
        <dsp:cNvPr id="0" name=""/>
        <dsp:cNvSpPr/>
      </dsp:nvSpPr>
      <dsp:spPr>
        <a:xfrm>
          <a:off x="2589095" y="3056676"/>
          <a:ext cx="1355654" cy="677827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Bursaries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&amp; Loans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Arrie Hanekom 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2589095" y="3056676"/>
        <a:ext cx="1355654" cy="677827"/>
      </dsp:txXfrm>
    </dsp:sp>
    <dsp:sp modelId="{1750B2DE-87E7-4674-B774-E962144CF0E3}">
      <dsp:nvSpPr>
        <dsp:cNvPr id="0" name=""/>
        <dsp:cNvSpPr/>
      </dsp:nvSpPr>
      <dsp:spPr>
        <a:xfrm>
          <a:off x="2589095" y="4019191"/>
          <a:ext cx="1355654" cy="677827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Career Counselling, Admissions </a:t>
          </a: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&amp;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Residence Placement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Celeste Nel 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2589095" y="4019191"/>
        <a:ext cx="1355654" cy="677827"/>
      </dsp:txXfrm>
    </dsp:sp>
    <dsp:sp modelId="{A3540A4F-4A60-4322-957C-14C3B034DC53}">
      <dsp:nvSpPr>
        <dsp:cNvPr id="0" name=""/>
        <dsp:cNvSpPr/>
      </dsp:nvSpPr>
      <dsp:spPr>
        <a:xfrm>
          <a:off x="2589095" y="4981706"/>
          <a:ext cx="1355654" cy="677827"/>
        </a:xfrm>
        <a:prstGeom prst="rect">
          <a:avLst/>
        </a:prstGeom>
        <a:solidFill>
          <a:srgbClr val="C0504D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Contact  &amp; Client Services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Darryn Havenga</a:t>
          </a:r>
          <a:endParaRPr lang="en-ZA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2589095" y="4981706"/>
        <a:ext cx="1355654" cy="677827"/>
      </dsp:txXfrm>
    </dsp:sp>
    <dsp:sp modelId="{7B53F801-88E5-433C-A3FD-FB4381779871}">
      <dsp:nvSpPr>
        <dsp:cNvPr id="0" name=""/>
        <dsp:cNvSpPr/>
      </dsp:nvSpPr>
      <dsp:spPr>
        <a:xfrm>
          <a:off x="4053182" y="963959"/>
          <a:ext cx="1355654" cy="834839"/>
        </a:xfrm>
        <a:prstGeom prst="rect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</a:t>
          </a: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Academic Administration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/ Registrar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Johann Aspeling</a:t>
          </a:r>
          <a:endParaRPr lang="en-US" sz="1100" b="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4053182" y="963959"/>
        <a:ext cx="1355654" cy="834839"/>
      </dsp:txXfrm>
    </dsp:sp>
    <dsp:sp modelId="{D6DB15CA-6111-43E3-A35C-A2364F7F150C}">
      <dsp:nvSpPr>
        <dsp:cNvPr id="0" name=""/>
        <dsp:cNvSpPr/>
      </dsp:nvSpPr>
      <dsp:spPr>
        <a:xfrm>
          <a:off x="4392095" y="2083486"/>
          <a:ext cx="1355654" cy="677827"/>
        </a:xfrm>
        <a:prstGeom prst="rect">
          <a:avLst/>
        </a:prstGeo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Institutional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Registrar’s Functions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Ms Lazelle Bonthuys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4392095" y="2083486"/>
        <a:ext cx="1355654" cy="677827"/>
      </dsp:txXfrm>
    </dsp:sp>
    <dsp:sp modelId="{0849A24C-64D3-418E-835E-1CC6CC07FFD0}">
      <dsp:nvSpPr>
        <dsp:cNvPr id="0" name=""/>
        <dsp:cNvSpPr/>
      </dsp:nvSpPr>
      <dsp:spPr>
        <a:xfrm>
          <a:off x="4392095" y="3046001"/>
          <a:ext cx="1355654" cy="677827"/>
        </a:xfrm>
        <a:prstGeom prst="rect">
          <a:avLst/>
        </a:prstGeo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Administration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Stellenbosch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Neels Fourie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4392095" y="3046001"/>
        <a:ext cx="1355654" cy="677827"/>
      </dsp:txXfrm>
    </dsp:sp>
    <dsp:sp modelId="{19EDA646-865D-48B2-954E-EE2681341D30}">
      <dsp:nvSpPr>
        <dsp:cNvPr id="0" name=""/>
        <dsp:cNvSpPr/>
      </dsp:nvSpPr>
      <dsp:spPr>
        <a:xfrm>
          <a:off x="4392095" y="4008515"/>
          <a:ext cx="1355654" cy="677827"/>
        </a:xfrm>
        <a:prstGeom prst="rect">
          <a:avLst/>
        </a:prstGeo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Administration </a:t>
          </a:r>
          <a:r>
            <a:rPr lang="en-ZA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Tygerberg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Ronel Retief</a:t>
          </a:r>
          <a:endParaRPr lang="en-ZA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4392095" y="4008515"/>
        <a:ext cx="1355654" cy="677827"/>
      </dsp:txXfrm>
    </dsp:sp>
    <dsp:sp modelId="{FDE25662-807D-4E33-B818-E343CD9197CA}">
      <dsp:nvSpPr>
        <dsp:cNvPr id="0" name=""/>
        <dsp:cNvSpPr/>
      </dsp:nvSpPr>
      <dsp:spPr>
        <a:xfrm>
          <a:off x="4392095" y="4971030"/>
          <a:ext cx="1355654" cy="677827"/>
        </a:xfrm>
        <a:prstGeom prst="rect">
          <a:avLst/>
        </a:prstGeom>
        <a:solidFill>
          <a:srgbClr val="9BBB59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smtClean="0">
              <a:solidFill>
                <a:sysClr val="windowText" lastClr="000000"/>
              </a:solidFill>
              <a:latin typeface="+mj-lt"/>
            </a:rPr>
            <a:t>Student Administration </a:t>
          </a:r>
          <a:r>
            <a:rPr lang="en-ZA" sz="1100" b="1" kern="1200">
              <a:solidFill>
                <a:sysClr val="windowText" lastClr="000000"/>
              </a:solidFill>
              <a:latin typeface="+mj-lt"/>
            </a:rPr>
            <a:t>Bellville </a:t>
          </a:r>
          <a:r>
            <a:rPr lang="en-ZA" sz="1100" b="1" kern="1200" smtClean="0">
              <a:solidFill>
                <a:sysClr val="windowText" lastClr="000000"/>
              </a:solidFill>
              <a:latin typeface="+mj-lt"/>
            </a:rPr>
            <a:t>Park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ysClr val="windowText" lastClr="000000"/>
              </a:solidFill>
              <a:latin typeface="+mj-lt"/>
            </a:rPr>
            <a:t>Mr Pierre Rossouw</a:t>
          </a:r>
          <a:endParaRPr lang="en-ZA" sz="1100" kern="1200">
            <a:solidFill>
              <a:sysClr val="windowText" lastClr="000000"/>
            </a:solidFill>
            <a:latin typeface="+mj-lt"/>
          </a:endParaRPr>
        </a:p>
      </dsp:txBody>
      <dsp:txXfrm>
        <a:off x="4392095" y="4971030"/>
        <a:ext cx="1355654" cy="677827"/>
      </dsp:txXfrm>
    </dsp:sp>
    <dsp:sp modelId="{2F46ED86-7BDB-4AE0-89EB-621BBB1B2550}">
      <dsp:nvSpPr>
        <dsp:cNvPr id="0" name=""/>
        <dsp:cNvSpPr/>
      </dsp:nvSpPr>
      <dsp:spPr>
        <a:xfrm>
          <a:off x="5693524" y="963959"/>
          <a:ext cx="1355654" cy="851276"/>
        </a:xfrm>
        <a:prstGeom prst="rect">
          <a:avLst/>
        </a:prstGeom>
        <a:solidFill>
          <a:srgbClr val="8064A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</a:t>
          </a: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Institutional Research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and Planning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Prof Jan Botha</a:t>
          </a:r>
          <a:endParaRPr lang="en-US" sz="1100" b="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5693524" y="963959"/>
        <a:ext cx="1355654" cy="851276"/>
      </dsp:txXfrm>
    </dsp:sp>
    <dsp:sp modelId="{C0BCB3F2-523F-4446-88ED-1ADB23A0F04D}">
      <dsp:nvSpPr>
        <dsp:cNvPr id="0" name=""/>
        <dsp:cNvSpPr/>
      </dsp:nvSpPr>
      <dsp:spPr>
        <a:xfrm>
          <a:off x="6032438" y="2099923"/>
          <a:ext cx="1355654" cy="677827"/>
        </a:xfrm>
        <a:prstGeom prst="rect">
          <a:avLst/>
        </a:prstGeo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Institutional  Research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Wilhelm Uys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6032438" y="2099923"/>
        <a:ext cx="1355654" cy="677827"/>
      </dsp:txXfrm>
    </dsp:sp>
    <dsp:sp modelId="{0428D627-5045-443F-9846-40BA33651783}">
      <dsp:nvSpPr>
        <dsp:cNvPr id="0" name=""/>
        <dsp:cNvSpPr/>
      </dsp:nvSpPr>
      <dsp:spPr>
        <a:xfrm>
          <a:off x="6032438" y="3062438"/>
          <a:ext cx="1355654" cy="677827"/>
        </a:xfrm>
        <a:prstGeom prst="rect">
          <a:avLst/>
        </a:prstGeo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Academic Planning &amp; </a:t>
          </a:r>
          <a:r>
            <a:rPr lang="en-ZA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Quality Assurance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noProof="1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André Muller</a:t>
          </a:r>
          <a:endParaRPr lang="en-ZA" sz="1100" kern="1200" noProof="1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6032438" y="3062438"/>
        <a:ext cx="1355654" cy="677827"/>
      </dsp:txXfrm>
    </dsp:sp>
    <dsp:sp modelId="{0A29F4FD-B849-4E28-99F1-01F41091284E}">
      <dsp:nvSpPr>
        <dsp:cNvPr id="0" name=""/>
        <dsp:cNvSpPr/>
      </dsp:nvSpPr>
      <dsp:spPr>
        <a:xfrm>
          <a:off x="6032438" y="4024953"/>
          <a:ext cx="1355654" cy="677827"/>
        </a:xfrm>
        <a:prstGeom prst="rect">
          <a:avLst/>
        </a:prstGeo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Student Information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Systems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Jan du Toit     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6032438" y="4024953"/>
        <a:ext cx="1355654" cy="677827"/>
      </dsp:txXfrm>
    </dsp:sp>
    <dsp:sp modelId="{0FD912ED-AF2D-4AE5-95AA-B1AAC0AE0B4A}">
      <dsp:nvSpPr>
        <dsp:cNvPr id="0" name=""/>
        <dsp:cNvSpPr/>
      </dsp:nvSpPr>
      <dsp:spPr>
        <a:xfrm>
          <a:off x="6032438" y="4987468"/>
          <a:ext cx="1355654" cy="677827"/>
        </a:xfrm>
        <a:prstGeom prst="rect">
          <a:avLst/>
        </a:prstGeom>
        <a:solidFill>
          <a:srgbClr val="8064A2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Institutional Information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Mr Neil Grobbelaar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6032438" y="4987468"/>
        <a:ext cx="1355654" cy="677827"/>
      </dsp:txXfrm>
    </dsp:sp>
    <dsp:sp modelId="{A8133F8B-A4D8-4541-8928-3B6DDEA8963C}">
      <dsp:nvSpPr>
        <dsp:cNvPr id="0" name=""/>
        <dsp:cNvSpPr/>
      </dsp:nvSpPr>
      <dsp:spPr>
        <a:xfrm>
          <a:off x="7333866" y="963959"/>
          <a:ext cx="1355654" cy="840594"/>
        </a:xfrm>
        <a:prstGeom prst="rect">
          <a:avLst/>
        </a:prstGeom>
        <a:solidFill>
          <a:srgbClr val="F7964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Division Head:         </a:t>
          </a: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Learning  &amp;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Teaching Enhancement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Antoinette van der Merwe</a:t>
          </a:r>
          <a:endParaRPr lang="en-US" sz="1100" b="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7333866" y="963959"/>
        <a:ext cx="1355654" cy="840594"/>
      </dsp:txXfrm>
    </dsp:sp>
    <dsp:sp modelId="{802DBE0D-7B2C-4BB9-9CA9-EA7DD2B32B18}">
      <dsp:nvSpPr>
        <dsp:cNvPr id="0" name=""/>
        <dsp:cNvSpPr/>
      </dsp:nvSpPr>
      <dsp:spPr>
        <a:xfrm>
          <a:off x="7672780" y="2089240"/>
          <a:ext cx="1355654" cy="677827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Centre for Teaching 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&amp; Learning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Cecilia Jacobs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7672780" y="2089240"/>
        <a:ext cx="1355654" cy="677827"/>
      </dsp:txXfrm>
    </dsp:sp>
    <dsp:sp modelId="{40F88C77-A375-4E20-9F60-3912503749C4}">
      <dsp:nvSpPr>
        <dsp:cNvPr id="0" name=""/>
        <dsp:cNvSpPr/>
      </dsp:nvSpPr>
      <dsp:spPr>
        <a:xfrm>
          <a:off x="7672780" y="3051755"/>
          <a:ext cx="1355654" cy="677827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Language </a:t>
          </a:r>
          <a:r>
            <a:rPr lang="en-US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Centre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Prof Leon de Stadler     </a:t>
          </a:r>
          <a:endParaRPr lang="en-US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7672780" y="3051755"/>
        <a:ext cx="1355654" cy="677827"/>
      </dsp:txXfrm>
    </dsp:sp>
    <dsp:sp modelId="{0C7718C0-4869-4620-8E38-A750653DF2C8}">
      <dsp:nvSpPr>
        <dsp:cNvPr id="0" name=""/>
        <dsp:cNvSpPr/>
      </dsp:nvSpPr>
      <dsp:spPr>
        <a:xfrm>
          <a:off x="7672780" y="4014270"/>
          <a:ext cx="1355654" cy="677827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b="1" kern="1200" dirty="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Information &amp; Communication Technology </a:t>
          </a:r>
          <a:r>
            <a:rPr lang="en-ZA" sz="1100" b="1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in L&amp;T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100" kern="1200" smtClean="0">
              <a:solidFill>
                <a:sysClr val="windowText" lastClr="000000"/>
              </a:solidFill>
              <a:latin typeface="+mj-lt"/>
              <a:ea typeface="+mn-ea"/>
              <a:cs typeface="+mn-cs"/>
            </a:rPr>
            <a:t>Dr JP Bosman</a:t>
          </a:r>
          <a:endParaRPr lang="en-ZA" sz="1100" kern="1200" dirty="0">
            <a:solidFill>
              <a:sysClr val="windowText" lastClr="000000"/>
            </a:solidFill>
            <a:latin typeface="+mj-lt"/>
            <a:ea typeface="+mn-ea"/>
            <a:cs typeface="+mn-cs"/>
          </a:endParaRPr>
        </a:p>
      </dsp:txBody>
      <dsp:txXfrm>
        <a:off x="7672780" y="4014270"/>
        <a:ext cx="1355654" cy="6778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0518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8710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0821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9318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9676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0573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90197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6259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32890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0281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49903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07B44-E870-4054-A947-9BFD8B23039A}" type="datetimeFigureOut">
              <a:rPr lang="en-ZA" smtClean="0"/>
              <a:t>2014/01/08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2C72B-4C3B-4FDE-8B61-91641409F7B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7537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21955601"/>
              </p:ext>
            </p:extLst>
          </p:nvPr>
        </p:nvGraphicFramePr>
        <p:xfrm>
          <a:off x="-180528" y="332656"/>
          <a:ext cx="9584055" cy="5666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6265262"/>
            <a:ext cx="792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/>
              <a:t>Organisational structure of the responsibility centre of the VR(L&amp;T) </a:t>
            </a:r>
            <a:r>
              <a:rPr lang="en-ZA" sz="1600"/>
              <a:t>on 6 January 2014</a:t>
            </a:r>
          </a:p>
        </p:txBody>
      </p:sp>
    </p:spTree>
    <p:extLst>
      <p:ext uri="{BB962C8B-B14F-4D97-AF65-F5344CB8AC3E}">
        <p14:creationId xmlns:p14="http://schemas.microsoft.com/office/powerpoint/2010/main" val="2571964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29152C5329C249BEBBF53B03C3C66E" ma:contentTypeVersion="2" ma:contentTypeDescription="Create a new document." ma:contentTypeScope="" ma:versionID="85f8909a33b03c81feedf3d861ee9a63">
  <xsd:schema xmlns:xsd="http://www.w3.org/2001/XMLSchema" xmlns:xs="http://www.w3.org/2001/XMLSchema" xmlns:p="http://schemas.microsoft.com/office/2006/metadata/properties" xmlns:ns1="http://schemas.microsoft.com/sharepoint/v3" xmlns:ns2="3d0ffbf4-0ab1-4e4b-bd8c-865f61d41201" targetNamespace="http://schemas.microsoft.com/office/2006/metadata/properties" ma:root="true" ma:fieldsID="0358fc54e04717fd1f8ea0dccb55e9fc" ns1:_="" ns2:_="">
    <xsd:import namespace="http://schemas.microsoft.com/sharepoint/v3"/>
    <xsd:import namespace="3d0ffbf4-0ab1-4e4b-bd8c-865f61d4120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0ffbf4-0ab1-4e4b-bd8c-865f61d4120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94BDE3-238D-4EC1-BED4-B78E7F731D14}"/>
</file>

<file path=customXml/itemProps2.xml><?xml version="1.0" encoding="utf-8"?>
<ds:datastoreItem xmlns:ds="http://schemas.openxmlformats.org/officeDocument/2006/customXml" ds:itemID="{271A8F0D-28B7-41A8-99C4-0356BBF9168A}"/>
</file>

<file path=customXml/itemProps3.xml><?xml version="1.0" encoding="utf-8"?>
<ds:datastoreItem xmlns:ds="http://schemas.openxmlformats.org/officeDocument/2006/customXml" ds:itemID="{8157747A-A1A8-4558-9453-DD5D78E55845}"/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195</Words>
  <Application>Microsoft Office PowerPoint</Application>
  <PresentationFormat>On-screen Show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Stellenbosch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Pretorius, Jean &lt;jp2@sun.ac.za&gt;</dc:creator>
  <cp:lastModifiedBy>Pretorius, Jean &lt;jp2@sun.ac.za&gt;</cp:lastModifiedBy>
  <cp:revision>13</cp:revision>
  <cp:lastPrinted>2014-01-08T09:53:27Z</cp:lastPrinted>
  <dcterms:created xsi:type="dcterms:W3CDTF">2013-09-05T09:08:27Z</dcterms:created>
  <dcterms:modified xsi:type="dcterms:W3CDTF">2014-01-08T09:54:08Z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0x0101005029152C5329C249BEBBF53B03C3C66E</vt:lpwstr>
  </property>
</Properties>
</file>